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ành Nguyễn Văn" initials="TNV" lastIdx="1" clrIdx="0">
    <p:extLst>
      <p:ext uri="{19B8F6BF-5375-455C-9EA6-DF929625EA0E}">
        <p15:presenceInfo xmlns:p15="http://schemas.microsoft.com/office/powerpoint/2012/main" userId="Thành Nguyễn Vă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0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6" d="100"/>
          <a:sy n="66" d="100"/>
        </p:scale>
        <p:origin x="900"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A29CDA-9FD0-4A73-B366-398DC615894E}" type="doc">
      <dgm:prSet loTypeId="urn:microsoft.com/office/officeart/2005/8/layout/cycle6" loCatId="cycle" qsTypeId="urn:microsoft.com/office/officeart/2005/8/quickstyle/simple5" qsCatId="simple" csTypeId="urn:microsoft.com/office/officeart/2005/8/colors/accent5_4" csCatId="accent5" phldr="1"/>
      <dgm:spPr/>
      <dgm:t>
        <a:bodyPr/>
        <a:lstStyle/>
        <a:p>
          <a:endParaRPr lang="en-GB"/>
        </a:p>
      </dgm:t>
    </dgm:pt>
    <dgm:pt modelId="{CF52F223-5EB8-4819-8E1A-8F4FA2922351}">
      <dgm:prSet phldrT="[Text]" custT="1"/>
      <dgm:spPr/>
      <dgm:t>
        <a:bodyPr/>
        <a:lstStyle/>
        <a:p>
          <a:r>
            <a:rPr lang="en-US"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Kinh tế</a:t>
          </a:r>
          <a:endParaRPr lang="en-GB"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7EB9BF04-4F0F-41AE-A247-C4552CFB5F15}" type="parTrans" cxnId="{03FAED0E-C87C-4286-A17C-58BBBE322328}">
      <dgm:prSet/>
      <dgm:spPr/>
      <dgm:t>
        <a:bodyPr/>
        <a:lstStyle/>
        <a:p>
          <a:endParaRPr lang="en-GB" b="1">
            <a:effectLst>
              <a:outerShdw blurRad="38100" dist="38100" dir="2700000" algn="tl">
                <a:srgbClr val="000000">
                  <a:alpha val="43137"/>
                </a:srgbClr>
              </a:outerShdw>
            </a:effectLst>
          </a:endParaRPr>
        </a:p>
      </dgm:t>
    </dgm:pt>
    <dgm:pt modelId="{DEAD4DF1-19AC-4941-908D-416013F421E3}" type="sibTrans" cxnId="{03FAED0E-C87C-4286-A17C-58BBBE322328}">
      <dgm:prSet/>
      <dgm:spPr/>
      <dgm:t>
        <a:bodyPr/>
        <a:lstStyle/>
        <a:p>
          <a:endParaRPr lang="en-GB" b="1">
            <a:effectLst>
              <a:outerShdw blurRad="38100" dist="38100" dir="2700000" algn="tl">
                <a:srgbClr val="000000">
                  <a:alpha val="43137"/>
                </a:srgbClr>
              </a:outerShdw>
            </a:effectLst>
          </a:endParaRPr>
        </a:p>
      </dgm:t>
    </dgm:pt>
    <dgm:pt modelId="{440D3397-65F0-45E2-ADB3-D5401F28CD08}">
      <dgm:prSet phldrT="[Text]" custT="1"/>
      <dgm:spPr/>
      <dgm:t>
        <a:bodyPr/>
        <a:lstStyle/>
        <a:p>
          <a:r>
            <a:rPr lang="en-US"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Chính trị</a:t>
          </a:r>
          <a:endParaRPr lang="en-GB"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16CB3800-36A4-4823-AC32-9108F584A561}" type="parTrans" cxnId="{5A48C8B5-71F4-4730-BE67-A05494FEC3C0}">
      <dgm:prSet/>
      <dgm:spPr/>
      <dgm:t>
        <a:bodyPr/>
        <a:lstStyle/>
        <a:p>
          <a:endParaRPr lang="en-GB" b="1">
            <a:effectLst>
              <a:outerShdw blurRad="38100" dist="38100" dir="2700000" algn="tl">
                <a:srgbClr val="000000">
                  <a:alpha val="43137"/>
                </a:srgbClr>
              </a:outerShdw>
            </a:effectLst>
          </a:endParaRPr>
        </a:p>
      </dgm:t>
    </dgm:pt>
    <dgm:pt modelId="{BBB0D964-D0D3-448D-9FD7-F1381F20889A}" type="sibTrans" cxnId="{5A48C8B5-71F4-4730-BE67-A05494FEC3C0}">
      <dgm:prSet/>
      <dgm:spPr/>
      <dgm:t>
        <a:bodyPr/>
        <a:lstStyle/>
        <a:p>
          <a:endParaRPr lang="en-GB" b="1">
            <a:effectLst>
              <a:outerShdw blurRad="38100" dist="38100" dir="2700000" algn="tl">
                <a:srgbClr val="000000">
                  <a:alpha val="43137"/>
                </a:srgbClr>
              </a:outerShdw>
            </a:effectLst>
          </a:endParaRPr>
        </a:p>
      </dgm:t>
    </dgm:pt>
    <dgm:pt modelId="{F09EB32C-1F75-4A42-BB3F-AD8A40CCF383}">
      <dgm:prSet phldrT="[Text]" custT="1"/>
      <dgm:spPr/>
      <dgm:t>
        <a:bodyPr/>
        <a:lstStyle/>
        <a:p>
          <a:r>
            <a:rPr lang="en-US"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Văn hóa</a:t>
          </a:r>
          <a:endParaRPr lang="en-GB"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1E4F538-D5C8-4F3E-8E46-912DADB99BE4}" type="parTrans" cxnId="{F38F3F23-E442-42D9-AD18-1076D6F74E72}">
      <dgm:prSet/>
      <dgm:spPr/>
      <dgm:t>
        <a:bodyPr/>
        <a:lstStyle/>
        <a:p>
          <a:endParaRPr lang="en-GB" b="1">
            <a:effectLst>
              <a:outerShdw blurRad="38100" dist="38100" dir="2700000" algn="tl">
                <a:srgbClr val="000000">
                  <a:alpha val="43137"/>
                </a:srgbClr>
              </a:outerShdw>
            </a:effectLst>
          </a:endParaRPr>
        </a:p>
      </dgm:t>
    </dgm:pt>
    <dgm:pt modelId="{C3730988-CB1C-4EF6-8B21-D0FCF9D200C4}" type="sibTrans" cxnId="{F38F3F23-E442-42D9-AD18-1076D6F74E72}">
      <dgm:prSet/>
      <dgm:spPr/>
      <dgm:t>
        <a:bodyPr/>
        <a:lstStyle/>
        <a:p>
          <a:endParaRPr lang="en-GB" b="1">
            <a:effectLst>
              <a:outerShdw blurRad="38100" dist="38100" dir="2700000" algn="tl">
                <a:srgbClr val="000000">
                  <a:alpha val="43137"/>
                </a:srgbClr>
              </a:outerShdw>
            </a:effectLst>
          </a:endParaRPr>
        </a:p>
      </dgm:t>
    </dgm:pt>
    <dgm:pt modelId="{A9433D08-8F1A-4E39-8122-127D33BC77EA}">
      <dgm:prSet phldrT="[Text]" custT="1"/>
      <dgm:spPr/>
      <dgm:t>
        <a:bodyPr/>
        <a:lstStyle/>
        <a:p>
          <a:r>
            <a:rPr lang="en-US"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Xã hội</a:t>
          </a:r>
          <a:endParaRPr lang="en-GB"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B0E7E33A-7A16-4402-8531-422E6B5F5964}" type="parTrans" cxnId="{B9C25B1C-FB8B-4B2C-8203-020DD5C8E5C5}">
      <dgm:prSet/>
      <dgm:spPr/>
      <dgm:t>
        <a:bodyPr/>
        <a:lstStyle/>
        <a:p>
          <a:endParaRPr lang="en-GB" b="1">
            <a:effectLst>
              <a:outerShdw blurRad="38100" dist="38100" dir="2700000" algn="tl">
                <a:srgbClr val="000000">
                  <a:alpha val="43137"/>
                </a:srgbClr>
              </a:outerShdw>
            </a:effectLst>
          </a:endParaRPr>
        </a:p>
      </dgm:t>
    </dgm:pt>
    <dgm:pt modelId="{581DD179-2E1F-46FB-B092-64A7E119CC15}" type="sibTrans" cxnId="{B9C25B1C-FB8B-4B2C-8203-020DD5C8E5C5}">
      <dgm:prSet/>
      <dgm:spPr/>
      <dgm:t>
        <a:bodyPr/>
        <a:lstStyle/>
        <a:p>
          <a:endParaRPr lang="en-GB" b="1">
            <a:effectLst>
              <a:outerShdw blurRad="38100" dist="38100" dir="2700000" algn="tl">
                <a:srgbClr val="000000">
                  <a:alpha val="43137"/>
                </a:srgbClr>
              </a:outerShdw>
            </a:effectLst>
          </a:endParaRPr>
        </a:p>
      </dgm:t>
    </dgm:pt>
    <dgm:pt modelId="{A749812F-7873-4AC4-B90C-E80F378E2B47}">
      <dgm:prSet phldrT="[Text]" custT="1"/>
      <dgm:spPr/>
      <dgm:t>
        <a:bodyPr/>
        <a:lstStyle/>
        <a:p>
          <a:r>
            <a:rPr lang="en-US"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Quốc phòng, an ninh</a:t>
          </a:r>
          <a:endParaRPr lang="en-GB"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12EA8D57-D418-4AE3-8BCA-8B3C12212D79}" type="parTrans" cxnId="{B3E0D463-B2FB-40EC-8776-7AA915AB9294}">
      <dgm:prSet/>
      <dgm:spPr/>
      <dgm:t>
        <a:bodyPr/>
        <a:lstStyle/>
        <a:p>
          <a:endParaRPr lang="en-GB" b="1">
            <a:effectLst>
              <a:outerShdw blurRad="38100" dist="38100" dir="2700000" algn="tl">
                <a:srgbClr val="000000">
                  <a:alpha val="43137"/>
                </a:srgbClr>
              </a:outerShdw>
            </a:effectLst>
          </a:endParaRPr>
        </a:p>
      </dgm:t>
    </dgm:pt>
    <dgm:pt modelId="{03FEE267-6955-4A6E-8F55-61717AC4472D}" type="sibTrans" cxnId="{B3E0D463-B2FB-40EC-8776-7AA915AB9294}">
      <dgm:prSet/>
      <dgm:spPr/>
      <dgm:t>
        <a:bodyPr/>
        <a:lstStyle/>
        <a:p>
          <a:endParaRPr lang="en-GB" b="1">
            <a:effectLst>
              <a:outerShdw blurRad="38100" dist="38100" dir="2700000" algn="tl">
                <a:srgbClr val="000000">
                  <a:alpha val="43137"/>
                </a:srgbClr>
              </a:outerShdw>
            </a:effectLst>
          </a:endParaRPr>
        </a:p>
      </dgm:t>
    </dgm:pt>
    <dgm:pt modelId="{97ECC9BF-5340-4AAE-A0AD-B466729DA4A9}">
      <dgm:prSet phldrT="[Text]" custT="1"/>
      <dgm:spPr/>
      <dgm:t>
        <a:bodyPr/>
        <a:lstStyle/>
        <a:p>
          <a:r>
            <a:rPr lang="en-US"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Đối ngoại</a:t>
          </a:r>
          <a:endParaRPr lang="en-GB"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402472FE-7A45-4DF9-8384-3D8AD4A67FFF}" type="parTrans" cxnId="{F33E5246-3C66-40EA-AE14-365A88B783FD}">
      <dgm:prSet/>
      <dgm:spPr/>
      <dgm:t>
        <a:bodyPr/>
        <a:lstStyle/>
        <a:p>
          <a:endParaRPr lang="en-GB" b="1">
            <a:effectLst>
              <a:outerShdw blurRad="38100" dist="38100" dir="2700000" algn="tl">
                <a:srgbClr val="000000">
                  <a:alpha val="43137"/>
                </a:srgbClr>
              </a:outerShdw>
            </a:effectLst>
          </a:endParaRPr>
        </a:p>
      </dgm:t>
    </dgm:pt>
    <dgm:pt modelId="{D4A4CFC6-B0A7-4C8D-B4E8-442779E97FF1}" type="sibTrans" cxnId="{F33E5246-3C66-40EA-AE14-365A88B783FD}">
      <dgm:prSet/>
      <dgm:spPr/>
      <dgm:t>
        <a:bodyPr/>
        <a:lstStyle/>
        <a:p>
          <a:endParaRPr lang="en-GB" b="1">
            <a:effectLst>
              <a:outerShdw blurRad="38100" dist="38100" dir="2700000" algn="tl">
                <a:srgbClr val="000000">
                  <a:alpha val="43137"/>
                </a:srgbClr>
              </a:outerShdw>
            </a:effectLst>
          </a:endParaRPr>
        </a:p>
      </dgm:t>
    </dgm:pt>
    <dgm:pt modelId="{B2E87C7C-E445-4C95-B57F-F8F194FED69F}" type="pres">
      <dgm:prSet presAssocID="{F4A29CDA-9FD0-4A73-B366-398DC615894E}" presName="cycle" presStyleCnt="0">
        <dgm:presLayoutVars>
          <dgm:dir/>
          <dgm:resizeHandles val="exact"/>
        </dgm:presLayoutVars>
      </dgm:prSet>
      <dgm:spPr/>
    </dgm:pt>
    <dgm:pt modelId="{1B540BD3-D08C-4563-9ACD-D8323D3B9E36}" type="pres">
      <dgm:prSet presAssocID="{CF52F223-5EB8-4819-8E1A-8F4FA2922351}" presName="node" presStyleLbl="node1" presStyleIdx="0" presStyleCnt="6">
        <dgm:presLayoutVars>
          <dgm:bulletEnabled val="1"/>
        </dgm:presLayoutVars>
      </dgm:prSet>
      <dgm:spPr/>
    </dgm:pt>
    <dgm:pt modelId="{9491E662-3B81-4A76-A0CD-2D27BCE140A2}" type="pres">
      <dgm:prSet presAssocID="{CF52F223-5EB8-4819-8E1A-8F4FA2922351}" presName="spNode" presStyleCnt="0"/>
      <dgm:spPr/>
    </dgm:pt>
    <dgm:pt modelId="{7822471B-E6A4-4CEF-8381-4D6A28776B1A}" type="pres">
      <dgm:prSet presAssocID="{DEAD4DF1-19AC-4941-908D-416013F421E3}" presName="sibTrans" presStyleLbl="sibTrans1D1" presStyleIdx="0" presStyleCnt="6"/>
      <dgm:spPr/>
    </dgm:pt>
    <dgm:pt modelId="{37C765AD-DBA3-44A1-B58F-D7B0A7AFD262}" type="pres">
      <dgm:prSet presAssocID="{440D3397-65F0-45E2-ADB3-D5401F28CD08}" presName="node" presStyleLbl="node1" presStyleIdx="1" presStyleCnt="6">
        <dgm:presLayoutVars>
          <dgm:bulletEnabled val="1"/>
        </dgm:presLayoutVars>
      </dgm:prSet>
      <dgm:spPr/>
    </dgm:pt>
    <dgm:pt modelId="{1601C514-8D0B-46B8-9942-93B0C49F8599}" type="pres">
      <dgm:prSet presAssocID="{440D3397-65F0-45E2-ADB3-D5401F28CD08}" presName="spNode" presStyleCnt="0"/>
      <dgm:spPr/>
    </dgm:pt>
    <dgm:pt modelId="{D1BADD2C-B1ED-4289-948B-515DB6DFD528}" type="pres">
      <dgm:prSet presAssocID="{BBB0D964-D0D3-448D-9FD7-F1381F20889A}" presName="sibTrans" presStyleLbl="sibTrans1D1" presStyleIdx="1" presStyleCnt="6"/>
      <dgm:spPr/>
    </dgm:pt>
    <dgm:pt modelId="{633E9C9B-B627-40CB-8377-3C11A6A51E87}" type="pres">
      <dgm:prSet presAssocID="{F09EB32C-1F75-4A42-BB3F-AD8A40CCF383}" presName="node" presStyleLbl="node1" presStyleIdx="2" presStyleCnt="6">
        <dgm:presLayoutVars>
          <dgm:bulletEnabled val="1"/>
        </dgm:presLayoutVars>
      </dgm:prSet>
      <dgm:spPr/>
    </dgm:pt>
    <dgm:pt modelId="{5EBAC30C-063C-4290-BB46-79180D1B0D4C}" type="pres">
      <dgm:prSet presAssocID="{F09EB32C-1F75-4A42-BB3F-AD8A40CCF383}" presName="spNode" presStyleCnt="0"/>
      <dgm:spPr/>
    </dgm:pt>
    <dgm:pt modelId="{0C0EE56D-E52F-479F-A7D6-2B742151E4DA}" type="pres">
      <dgm:prSet presAssocID="{C3730988-CB1C-4EF6-8B21-D0FCF9D200C4}" presName="sibTrans" presStyleLbl="sibTrans1D1" presStyleIdx="2" presStyleCnt="6"/>
      <dgm:spPr/>
    </dgm:pt>
    <dgm:pt modelId="{38340E96-4058-4ABE-B481-B016D0BA0900}" type="pres">
      <dgm:prSet presAssocID="{A9433D08-8F1A-4E39-8122-127D33BC77EA}" presName="node" presStyleLbl="node1" presStyleIdx="3" presStyleCnt="6">
        <dgm:presLayoutVars>
          <dgm:bulletEnabled val="1"/>
        </dgm:presLayoutVars>
      </dgm:prSet>
      <dgm:spPr/>
    </dgm:pt>
    <dgm:pt modelId="{3D428EDA-46E2-4E5A-A9FD-73E4726EDDF9}" type="pres">
      <dgm:prSet presAssocID="{A9433D08-8F1A-4E39-8122-127D33BC77EA}" presName="spNode" presStyleCnt="0"/>
      <dgm:spPr/>
    </dgm:pt>
    <dgm:pt modelId="{C78C5D41-33A0-4580-967B-0D4573F4B683}" type="pres">
      <dgm:prSet presAssocID="{581DD179-2E1F-46FB-B092-64A7E119CC15}" presName="sibTrans" presStyleLbl="sibTrans1D1" presStyleIdx="3" presStyleCnt="6"/>
      <dgm:spPr/>
    </dgm:pt>
    <dgm:pt modelId="{1BEB0E0D-ECA2-4591-A69D-E7B02D1CB9C1}" type="pres">
      <dgm:prSet presAssocID="{A749812F-7873-4AC4-B90C-E80F378E2B47}" presName="node" presStyleLbl="node1" presStyleIdx="4" presStyleCnt="6" custScaleX="119843">
        <dgm:presLayoutVars>
          <dgm:bulletEnabled val="1"/>
        </dgm:presLayoutVars>
      </dgm:prSet>
      <dgm:spPr/>
    </dgm:pt>
    <dgm:pt modelId="{A4328AC5-1CA3-403C-914F-0BF9B8371AB2}" type="pres">
      <dgm:prSet presAssocID="{A749812F-7873-4AC4-B90C-E80F378E2B47}" presName="spNode" presStyleCnt="0"/>
      <dgm:spPr/>
    </dgm:pt>
    <dgm:pt modelId="{679A10F8-BE21-4AE5-BF54-43458A7C02C2}" type="pres">
      <dgm:prSet presAssocID="{03FEE267-6955-4A6E-8F55-61717AC4472D}" presName="sibTrans" presStyleLbl="sibTrans1D1" presStyleIdx="4" presStyleCnt="6"/>
      <dgm:spPr/>
    </dgm:pt>
    <dgm:pt modelId="{DFED8886-8536-4A22-8488-32FD95B35671}" type="pres">
      <dgm:prSet presAssocID="{97ECC9BF-5340-4AAE-A0AD-B466729DA4A9}" presName="node" presStyleLbl="node1" presStyleIdx="5" presStyleCnt="6">
        <dgm:presLayoutVars>
          <dgm:bulletEnabled val="1"/>
        </dgm:presLayoutVars>
      </dgm:prSet>
      <dgm:spPr/>
    </dgm:pt>
    <dgm:pt modelId="{71006CD6-CC9E-471C-AAC1-5639BE4D4D00}" type="pres">
      <dgm:prSet presAssocID="{97ECC9BF-5340-4AAE-A0AD-B466729DA4A9}" presName="spNode" presStyleCnt="0"/>
      <dgm:spPr/>
    </dgm:pt>
    <dgm:pt modelId="{DC61C152-3E94-4E2E-B990-18E9E86B7766}" type="pres">
      <dgm:prSet presAssocID="{D4A4CFC6-B0A7-4C8D-B4E8-442779E97FF1}" presName="sibTrans" presStyleLbl="sibTrans1D1" presStyleIdx="5" presStyleCnt="6"/>
      <dgm:spPr/>
    </dgm:pt>
  </dgm:ptLst>
  <dgm:cxnLst>
    <dgm:cxn modelId="{03FAED0E-C87C-4286-A17C-58BBBE322328}" srcId="{F4A29CDA-9FD0-4A73-B366-398DC615894E}" destId="{CF52F223-5EB8-4819-8E1A-8F4FA2922351}" srcOrd="0" destOrd="0" parTransId="{7EB9BF04-4F0F-41AE-A247-C4552CFB5F15}" sibTransId="{DEAD4DF1-19AC-4941-908D-416013F421E3}"/>
    <dgm:cxn modelId="{B9C25B1C-FB8B-4B2C-8203-020DD5C8E5C5}" srcId="{F4A29CDA-9FD0-4A73-B366-398DC615894E}" destId="{A9433D08-8F1A-4E39-8122-127D33BC77EA}" srcOrd="3" destOrd="0" parTransId="{B0E7E33A-7A16-4402-8531-422E6B5F5964}" sibTransId="{581DD179-2E1F-46FB-B092-64A7E119CC15}"/>
    <dgm:cxn modelId="{A6C1011E-39B9-4C6F-9FD7-50F4A6EDB7BF}" type="presOf" srcId="{CF52F223-5EB8-4819-8E1A-8F4FA2922351}" destId="{1B540BD3-D08C-4563-9ACD-D8323D3B9E36}" srcOrd="0" destOrd="0" presId="urn:microsoft.com/office/officeart/2005/8/layout/cycle6"/>
    <dgm:cxn modelId="{B4E03422-9788-4810-B90C-247B4D2EB569}" type="presOf" srcId="{BBB0D964-D0D3-448D-9FD7-F1381F20889A}" destId="{D1BADD2C-B1ED-4289-948B-515DB6DFD528}" srcOrd="0" destOrd="0" presId="urn:microsoft.com/office/officeart/2005/8/layout/cycle6"/>
    <dgm:cxn modelId="{AFA2B922-E69C-4B71-931C-6DF158EDBAB7}" type="presOf" srcId="{03FEE267-6955-4A6E-8F55-61717AC4472D}" destId="{679A10F8-BE21-4AE5-BF54-43458A7C02C2}" srcOrd="0" destOrd="0" presId="urn:microsoft.com/office/officeart/2005/8/layout/cycle6"/>
    <dgm:cxn modelId="{F38F3F23-E442-42D9-AD18-1076D6F74E72}" srcId="{F4A29CDA-9FD0-4A73-B366-398DC615894E}" destId="{F09EB32C-1F75-4A42-BB3F-AD8A40CCF383}" srcOrd="2" destOrd="0" parTransId="{51E4F538-D5C8-4F3E-8E46-912DADB99BE4}" sibTransId="{C3730988-CB1C-4EF6-8B21-D0FCF9D200C4}"/>
    <dgm:cxn modelId="{7E74BC2B-7A92-4F41-9897-5DDFCC459C53}" type="presOf" srcId="{97ECC9BF-5340-4AAE-A0AD-B466729DA4A9}" destId="{DFED8886-8536-4A22-8488-32FD95B35671}" srcOrd="0" destOrd="0" presId="urn:microsoft.com/office/officeart/2005/8/layout/cycle6"/>
    <dgm:cxn modelId="{9349872D-92DB-4419-AF1D-C1A30BBAE8A2}" type="presOf" srcId="{C3730988-CB1C-4EF6-8B21-D0FCF9D200C4}" destId="{0C0EE56D-E52F-479F-A7D6-2B742151E4DA}" srcOrd="0" destOrd="0" presId="urn:microsoft.com/office/officeart/2005/8/layout/cycle6"/>
    <dgm:cxn modelId="{748AF42F-FD52-416A-AF35-F1AA7B8D7FA7}" type="presOf" srcId="{A9433D08-8F1A-4E39-8122-127D33BC77EA}" destId="{38340E96-4058-4ABE-B481-B016D0BA0900}" srcOrd="0" destOrd="0" presId="urn:microsoft.com/office/officeart/2005/8/layout/cycle6"/>
    <dgm:cxn modelId="{D400A543-D91C-4739-AD46-E0D099110824}" type="presOf" srcId="{D4A4CFC6-B0A7-4C8D-B4E8-442779E97FF1}" destId="{DC61C152-3E94-4E2E-B990-18E9E86B7766}" srcOrd="0" destOrd="0" presId="urn:microsoft.com/office/officeart/2005/8/layout/cycle6"/>
    <dgm:cxn modelId="{B3E0D463-B2FB-40EC-8776-7AA915AB9294}" srcId="{F4A29CDA-9FD0-4A73-B366-398DC615894E}" destId="{A749812F-7873-4AC4-B90C-E80F378E2B47}" srcOrd="4" destOrd="0" parTransId="{12EA8D57-D418-4AE3-8BCA-8B3C12212D79}" sibTransId="{03FEE267-6955-4A6E-8F55-61717AC4472D}"/>
    <dgm:cxn modelId="{5E221A65-D575-4B6E-B366-EAD51FCE74FB}" type="presOf" srcId="{F4A29CDA-9FD0-4A73-B366-398DC615894E}" destId="{B2E87C7C-E445-4C95-B57F-F8F194FED69F}" srcOrd="0" destOrd="0" presId="urn:microsoft.com/office/officeart/2005/8/layout/cycle6"/>
    <dgm:cxn modelId="{F33E5246-3C66-40EA-AE14-365A88B783FD}" srcId="{F4A29CDA-9FD0-4A73-B366-398DC615894E}" destId="{97ECC9BF-5340-4AAE-A0AD-B466729DA4A9}" srcOrd="5" destOrd="0" parTransId="{402472FE-7A45-4DF9-8384-3D8AD4A67FFF}" sibTransId="{D4A4CFC6-B0A7-4C8D-B4E8-442779E97FF1}"/>
    <dgm:cxn modelId="{5A48C8B5-71F4-4730-BE67-A05494FEC3C0}" srcId="{F4A29CDA-9FD0-4A73-B366-398DC615894E}" destId="{440D3397-65F0-45E2-ADB3-D5401F28CD08}" srcOrd="1" destOrd="0" parTransId="{16CB3800-36A4-4823-AC32-9108F584A561}" sibTransId="{BBB0D964-D0D3-448D-9FD7-F1381F20889A}"/>
    <dgm:cxn modelId="{97B283BF-840D-4436-952F-F76E340D3F12}" type="presOf" srcId="{440D3397-65F0-45E2-ADB3-D5401F28CD08}" destId="{37C765AD-DBA3-44A1-B58F-D7B0A7AFD262}" srcOrd="0" destOrd="0" presId="urn:microsoft.com/office/officeart/2005/8/layout/cycle6"/>
    <dgm:cxn modelId="{791C4FCB-936F-410E-9967-B0E3C986BC4A}" type="presOf" srcId="{DEAD4DF1-19AC-4941-908D-416013F421E3}" destId="{7822471B-E6A4-4CEF-8381-4D6A28776B1A}" srcOrd="0" destOrd="0" presId="urn:microsoft.com/office/officeart/2005/8/layout/cycle6"/>
    <dgm:cxn modelId="{6E5C38CF-49BE-430D-9A53-DD2EB0B4E910}" type="presOf" srcId="{F09EB32C-1F75-4A42-BB3F-AD8A40CCF383}" destId="{633E9C9B-B627-40CB-8377-3C11A6A51E87}" srcOrd="0" destOrd="0" presId="urn:microsoft.com/office/officeart/2005/8/layout/cycle6"/>
    <dgm:cxn modelId="{530AE0D7-A010-4CD9-85DC-BF9B3549272E}" type="presOf" srcId="{581DD179-2E1F-46FB-B092-64A7E119CC15}" destId="{C78C5D41-33A0-4580-967B-0D4573F4B683}" srcOrd="0" destOrd="0" presId="urn:microsoft.com/office/officeart/2005/8/layout/cycle6"/>
    <dgm:cxn modelId="{035C88F3-46B4-405B-A58F-507315A880B5}" type="presOf" srcId="{A749812F-7873-4AC4-B90C-E80F378E2B47}" destId="{1BEB0E0D-ECA2-4591-A69D-E7B02D1CB9C1}" srcOrd="0" destOrd="0" presId="urn:microsoft.com/office/officeart/2005/8/layout/cycle6"/>
    <dgm:cxn modelId="{9D2C05CD-D127-4CBC-99AE-4BC6B2ADD89D}" type="presParOf" srcId="{B2E87C7C-E445-4C95-B57F-F8F194FED69F}" destId="{1B540BD3-D08C-4563-9ACD-D8323D3B9E36}" srcOrd="0" destOrd="0" presId="urn:microsoft.com/office/officeart/2005/8/layout/cycle6"/>
    <dgm:cxn modelId="{583AF38D-E7D0-4972-83AA-2FFC3B51D422}" type="presParOf" srcId="{B2E87C7C-E445-4C95-B57F-F8F194FED69F}" destId="{9491E662-3B81-4A76-A0CD-2D27BCE140A2}" srcOrd="1" destOrd="0" presId="urn:microsoft.com/office/officeart/2005/8/layout/cycle6"/>
    <dgm:cxn modelId="{CC69E4D0-DA80-4695-9229-414BFE76B05A}" type="presParOf" srcId="{B2E87C7C-E445-4C95-B57F-F8F194FED69F}" destId="{7822471B-E6A4-4CEF-8381-4D6A28776B1A}" srcOrd="2" destOrd="0" presId="urn:microsoft.com/office/officeart/2005/8/layout/cycle6"/>
    <dgm:cxn modelId="{A8855128-301A-4B62-8778-A916E7A8364E}" type="presParOf" srcId="{B2E87C7C-E445-4C95-B57F-F8F194FED69F}" destId="{37C765AD-DBA3-44A1-B58F-D7B0A7AFD262}" srcOrd="3" destOrd="0" presId="urn:microsoft.com/office/officeart/2005/8/layout/cycle6"/>
    <dgm:cxn modelId="{57BC6871-ED1B-46B0-B551-09C9E3DDF0A7}" type="presParOf" srcId="{B2E87C7C-E445-4C95-B57F-F8F194FED69F}" destId="{1601C514-8D0B-46B8-9942-93B0C49F8599}" srcOrd="4" destOrd="0" presId="urn:microsoft.com/office/officeart/2005/8/layout/cycle6"/>
    <dgm:cxn modelId="{EAD00093-A850-40CE-885E-FE2BB44451F4}" type="presParOf" srcId="{B2E87C7C-E445-4C95-B57F-F8F194FED69F}" destId="{D1BADD2C-B1ED-4289-948B-515DB6DFD528}" srcOrd="5" destOrd="0" presId="urn:microsoft.com/office/officeart/2005/8/layout/cycle6"/>
    <dgm:cxn modelId="{24AD7723-CD0C-4AB8-A07A-3B2D1EF40B44}" type="presParOf" srcId="{B2E87C7C-E445-4C95-B57F-F8F194FED69F}" destId="{633E9C9B-B627-40CB-8377-3C11A6A51E87}" srcOrd="6" destOrd="0" presId="urn:microsoft.com/office/officeart/2005/8/layout/cycle6"/>
    <dgm:cxn modelId="{170324D4-B592-4045-97CC-35BE3BB572AB}" type="presParOf" srcId="{B2E87C7C-E445-4C95-B57F-F8F194FED69F}" destId="{5EBAC30C-063C-4290-BB46-79180D1B0D4C}" srcOrd="7" destOrd="0" presId="urn:microsoft.com/office/officeart/2005/8/layout/cycle6"/>
    <dgm:cxn modelId="{0AA0202C-FCF8-434F-B317-C76DBA72C038}" type="presParOf" srcId="{B2E87C7C-E445-4C95-B57F-F8F194FED69F}" destId="{0C0EE56D-E52F-479F-A7D6-2B742151E4DA}" srcOrd="8" destOrd="0" presId="urn:microsoft.com/office/officeart/2005/8/layout/cycle6"/>
    <dgm:cxn modelId="{0583393E-A192-4E0F-AEAC-10733BDABD3E}" type="presParOf" srcId="{B2E87C7C-E445-4C95-B57F-F8F194FED69F}" destId="{38340E96-4058-4ABE-B481-B016D0BA0900}" srcOrd="9" destOrd="0" presId="urn:microsoft.com/office/officeart/2005/8/layout/cycle6"/>
    <dgm:cxn modelId="{0225DFD7-BD30-4A16-B6FB-FAB46F89F678}" type="presParOf" srcId="{B2E87C7C-E445-4C95-B57F-F8F194FED69F}" destId="{3D428EDA-46E2-4E5A-A9FD-73E4726EDDF9}" srcOrd="10" destOrd="0" presId="urn:microsoft.com/office/officeart/2005/8/layout/cycle6"/>
    <dgm:cxn modelId="{E9AE2AB9-EA9B-4C96-9CD7-725B16396C1A}" type="presParOf" srcId="{B2E87C7C-E445-4C95-B57F-F8F194FED69F}" destId="{C78C5D41-33A0-4580-967B-0D4573F4B683}" srcOrd="11" destOrd="0" presId="urn:microsoft.com/office/officeart/2005/8/layout/cycle6"/>
    <dgm:cxn modelId="{3464E290-4B6D-4F03-A9CA-11F2964A0FA6}" type="presParOf" srcId="{B2E87C7C-E445-4C95-B57F-F8F194FED69F}" destId="{1BEB0E0D-ECA2-4591-A69D-E7B02D1CB9C1}" srcOrd="12" destOrd="0" presId="urn:microsoft.com/office/officeart/2005/8/layout/cycle6"/>
    <dgm:cxn modelId="{EFC792FC-F216-4525-AF0B-981C4BF8594D}" type="presParOf" srcId="{B2E87C7C-E445-4C95-B57F-F8F194FED69F}" destId="{A4328AC5-1CA3-403C-914F-0BF9B8371AB2}" srcOrd="13" destOrd="0" presId="urn:microsoft.com/office/officeart/2005/8/layout/cycle6"/>
    <dgm:cxn modelId="{F571D99E-9D4C-4558-8489-4AD500982AA7}" type="presParOf" srcId="{B2E87C7C-E445-4C95-B57F-F8F194FED69F}" destId="{679A10F8-BE21-4AE5-BF54-43458A7C02C2}" srcOrd="14" destOrd="0" presId="urn:microsoft.com/office/officeart/2005/8/layout/cycle6"/>
    <dgm:cxn modelId="{4AB5C09D-AFF1-4439-91BE-CBF1CE1FBA9A}" type="presParOf" srcId="{B2E87C7C-E445-4C95-B57F-F8F194FED69F}" destId="{DFED8886-8536-4A22-8488-32FD95B35671}" srcOrd="15" destOrd="0" presId="urn:microsoft.com/office/officeart/2005/8/layout/cycle6"/>
    <dgm:cxn modelId="{4CA97170-1125-4733-A1E9-DB48E7F6DA6E}" type="presParOf" srcId="{B2E87C7C-E445-4C95-B57F-F8F194FED69F}" destId="{71006CD6-CC9E-471C-AAC1-5639BE4D4D00}" srcOrd="16" destOrd="0" presId="urn:microsoft.com/office/officeart/2005/8/layout/cycle6"/>
    <dgm:cxn modelId="{7B534161-E9F0-4787-A646-C9732E5F50C1}" type="presParOf" srcId="{B2E87C7C-E445-4C95-B57F-F8F194FED69F}" destId="{DC61C152-3E94-4E2E-B990-18E9E86B7766}" srcOrd="17" destOrd="0" presId="urn:microsoft.com/office/officeart/2005/8/layout/cycle6"/>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40BD3-D08C-4563-9ACD-D8323D3B9E36}">
      <dsp:nvSpPr>
        <dsp:cNvPr id="0" name=""/>
        <dsp:cNvSpPr/>
      </dsp:nvSpPr>
      <dsp:spPr>
        <a:xfrm>
          <a:off x="2433325" y="2773"/>
          <a:ext cx="1364753" cy="887090"/>
        </a:xfrm>
        <a:prstGeom prst="roundRect">
          <a:avLst/>
        </a:prstGeom>
        <a:gradFill rotWithShape="0">
          <a:gsLst>
            <a:gs pos="0">
              <a:schemeClr val="accent5">
                <a:shade val="50000"/>
                <a:hueOff val="0"/>
                <a:satOff val="0"/>
                <a:lumOff val="0"/>
                <a:alphaOff val="0"/>
                <a:satMod val="103000"/>
                <a:lumMod val="102000"/>
                <a:tint val="94000"/>
              </a:schemeClr>
            </a:gs>
            <a:gs pos="50000">
              <a:schemeClr val="accent5">
                <a:shade val="50000"/>
                <a:hueOff val="0"/>
                <a:satOff val="0"/>
                <a:lumOff val="0"/>
                <a:alphaOff val="0"/>
                <a:satMod val="110000"/>
                <a:lumMod val="100000"/>
                <a:shade val="100000"/>
              </a:schemeClr>
            </a:gs>
            <a:gs pos="100000">
              <a:schemeClr val="accent5">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Kinh tế</a:t>
          </a:r>
          <a:endParaRPr lang="en-GB" sz="20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476629" y="46077"/>
        <a:ext cx="1278145" cy="800482"/>
      </dsp:txXfrm>
    </dsp:sp>
    <dsp:sp modelId="{7822471B-E6A4-4CEF-8381-4D6A28776B1A}">
      <dsp:nvSpPr>
        <dsp:cNvPr id="0" name=""/>
        <dsp:cNvSpPr/>
      </dsp:nvSpPr>
      <dsp:spPr>
        <a:xfrm>
          <a:off x="1026858" y="446318"/>
          <a:ext cx="4177687" cy="4177687"/>
        </a:xfrm>
        <a:custGeom>
          <a:avLst/>
          <a:gdLst/>
          <a:ahLst/>
          <a:cxnLst/>
          <a:rect l="0" t="0" r="0" b="0"/>
          <a:pathLst>
            <a:path>
              <a:moveTo>
                <a:pt x="2779930" y="117634"/>
              </a:moveTo>
              <a:arcTo wR="2088843" hR="2088843" stAng="17359210" swAng="1500074"/>
            </a:path>
          </a:pathLst>
        </a:custGeom>
        <a:noFill/>
        <a:ln w="6350" cap="flat" cmpd="sng" algn="ctr">
          <a:solidFill>
            <a:schemeClr val="accent5">
              <a:shade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7C765AD-DBA3-44A1-B58F-D7B0A7AFD262}">
      <dsp:nvSpPr>
        <dsp:cNvPr id="0" name=""/>
        <dsp:cNvSpPr/>
      </dsp:nvSpPr>
      <dsp:spPr>
        <a:xfrm>
          <a:off x="4242316" y="1047195"/>
          <a:ext cx="1364753" cy="887090"/>
        </a:xfrm>
        <a:prstGeom prst="roundRect">
          <a:avLst/>
        </a:prstGeom>
        <a:gradFill rotWithShape="0">
          <a:gsLst>
            <a:gs pos="0">
              <a:schemeClr val="accent5">
                <a:shade val="50000"/>
                <a:hueOff val="111419"/>
                <a:satOff val="2985"/>
                <a:lumOff val="13151"/>
                <a:alphaOff val="0"/>
                <a:satMod val="103000"/>
                <a:lumMod val="102000"/>
                <a:tint val="94000"/>
              </a:schemeClr>
            </a:gs>
            <a:gs pos="50000">
              <a:schemeClr val="accent5">
                <a:shade val="50000"/>
                <a:hueOff val="111419"/>
                <a:satOff val="2985"/>
                <a:lumOff val="13151"/>
                <a:alphaOff val="0"/>
                <a:satMod val="110000"/>
                <a:lumMod val="100000"/>
                <a:shade val="100000"/>
              </a:schemeClr>
            </a:gs>
            <a:gs pos="100000">
              <a:schemeClr val="accent5">
                <a:shade val="50000"/>
                <a:hueOff val="111419"/>
                <a:satOff val="2985"/>
                <a:lumOff val="1315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Chính trị</a:t>
          </a:r>
          <a:endParaRPr lang="en-GB" sz="20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4285620" y="1090499"/>
        <a:ext cx="1278145" cy="800482"/>
      </dsp:txXfrm>
    </dsp:sp>
    <dsp:sp modelId="{D1BADD2C-B1ED-4289-948B-515DB6DFD528}">
      <dsp:nvSpPr>
        <dsp:cNvPr id="0" name=""/>
        <dsp:cNvSpPr/>
      </dsp:nvSpPr>
      <dsp:spPr>
        <a:xfrm>
          <a:off x="1026858" y="446318"/>
          <a:ext cx="4177687" cy="4177687"/>
        </a:xfrm>
        <a:custGeom>
          <a:avLst/>
          <a:gdLst/>
          <a:ahLst/>
          <a:cxnLst/>
          <a:rect l="0" t="0" r="0" b="0"/>
          <a:pathLst>
            <a:path>
              <a:moveTo>
                <a:pt x="4092821" y="1499486"/>
              </a:moveTo>
              <a:arcTo wR="2088843" hR="2088843" stAng="20616703" swAng="1966594"/>
            </a:path>
          </a:pathLst>
        </a:custGeom>
        <a:noFill/>
        <a:ln w="6350" cap="flat" cmpd="sng" algn="ctr">
          <a:solidFill>
            <a:schemeClr val="accent5">
              <a:shade val="90000"/>
              <a:hueOff val="116972"/>
              <a:satOff val="-1072"/>
              <a:lumOff val="9251"/>
              <a:alphaOff val="0"/>
            </a:schemeClr>
          </a:solidFill>
          <a:prstDash val="solid"/>
          <a:miter lim="800000"/>
        </a:ln>
        <a:effectLst/>
      </dsp:spPr>
      <dsp:style>
        <a:lnRef idx="1">
          <a:scrgbClr r="0" g="0" b="0"/>
        </a:lnRef>
        <a:fillRef idx="0">
          <a:scrgbClr r="0" g="0" b="0"/>
        </a:fillRef>
        <a:effectRef idx="0">
          <a:scrgbClr r="0" g="0" b="0"/>
        </a:effectRef>
        <a:fontRef idx="minor"/>
      </dsp:style>
    </dsp:sp>
    <dsp:sp modelId="{633E9C9B-B627-40CB-8377-3C11A6A51E87}">
      <dsp:nvSpPr>
        <dsp:cNvPr id="0" name=""/>
        <dsp:cNvSpPr/>
      </dsp:nvSpPr>
      <dsp:spPr>
        <a:xfrm>
          <a:off x="4242316" y="3136038"/>
          <a:ext cx="1364753" cy="887090"/>
        </a:xfrm>
        <a:prstGeom prst="roundRect">
          <a:avLst/>
        </a:prstGeom>
        <a:gradFill rotWithShape="0">
          <a:gsLst>
            <a:gs pos="0">
              <a:schemeClr val="accent5">
                <a:shade val="50000"/>
                <a:hueOff val="222839"/>
                <a:satOff val="5970"/>
                <a:lumOff val="26302"/>
                <a:alphaOff val="0"/>
                <a:satMod val="103000"/>
                <a:lumMod val="102000"/>
                <a:tint val="94000"/>
              </a:schemeClr>
            </a:gs>
            <a:gs pos="50000">
              <a:schemeClr val="accent5">
                <a:shade val="50000"/>
                <a:hueOff val="222839"/>
                <a:satOff val="5970"/>
                <a:lumOff val="26302"/>
                <a:alphaOff val="0"/>
                <a:satMod val="110000"/>
                <a:lumMod val="100000"/>
                <a:shade val="100000"/>
              </a:schemeClr>
            </a:gs>
            <a:gs pos="100000">
              <a:schemeClr val="accent5">
                <a:shade val="50000"/>
                <a:hueOff val="222839"/>
                <a:satOff val="5970"/>
                <a:lumOff val="2630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Văn hóa</a:t>
          </a:r>
          <a:endParaRPr lang="en-GB" sz="20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4285620" y="3179342"/>
        <a:ext cx="1278145" cy="800482"/>
      </dsp:txXfrm>
    </dsp:sp>
    <dsp:sp modelId="{0C0EE56D-E52F-479F-A7D6-2B742151E4DA}">
      <dsp:nvSpPr>
        <dsp:cNvPr id="0" name=""/>
        <dsp:cNvSpPr/>
      </dsp:nvSpPr>
      <dsp:spPr>
        <a:xfrm>
          <a:off x="1026858" y="446318"/>
          <a:ext cx="4177687" cy="4177687"/>
        </a:xfrm>
        <a:custGeom>
          <a:avLst/>
          <a:gdLst/>
          <a:ahLst/>
          <a:cxnLst/>
          <a:rect l="0" t="0" r="0" b="0"/>
          <a:pathLst>
            <a:path>
              <a:moveTo>
                <a:pt x="3548282" y="3583269"/>
              </a:moveTo>
              <a:arcTo wR="2088843" hR="2088843" stAng="2740716" swAng="1500074"/>
            </a:path>
          </a:pathLst>
        </a:custGeom>
        <a:noFill/>
        <a:ln w="6350" cap="flat" cmpd="sng" algn="ctr">
          <a:solidFill>
            <a:schemeClr val="accent5">
              <a:shade val="90000"/>
              <a:hueOff val="233943"/>
              <a:satOff val="-2143"/>
              <a:lumOff val="18503"/>
              <a:alphaOff val="0"/>
            </a:schemeClr>
          </a:solidFill>
          <a:prstDash val="solid"/>
          <a:miter lim="800000"/>
        </a:ln>
        <a:effectLst/>
      </dsp:spPr>
      <dsp:style>
        <a:lnRef idx="1">
          <a:scrgbClr r="0" g="0" b="0"/>
        </a:lnRef>
        <a:fillRef idx="0">
          <a:scrgbClr r="0" g="0" b="0"/>
        </a:fillRef>
        <a:effectRef idx="0">
          <a:scrgbClr r="0" g="0" b="0"/>
        </a:effectRef>
        <a:fontRef idx="minor"/>
      </dsp:style>
    </dsp:sp>
    <dsp:sp modelId="{38340E96-4058-4ABE-B481-B016D0BA0900}">
      <dsp:nvSpPr>
        <dsp:cNvPr id="0" name=""/>
        <dsp:cNvSpPr/>
      </dsp:nvSpPr>
      <dsp:spPr>
        <a:xfrm>
          <a:off x="2433325" y="4180460"/>
          <a:ext cx="1364753" cy="887090"/>
        </a:xfrm>
        <a:prstGeom prst="roundRect">
          <a:avLst/>
        </a:prstGeom>
        <a:gradFill rotWithShape="0">
          <a:gsLst>
            <a:gs pos="0">
              <a:schemeClr val="accent5">
                <a:shade val="50000"/>
                <a:hueOff val="334258"/>
                <a:satOff val="8955"/>
                <a:lumOff val="39453"/>
                <a:alphaOff val="0"/>
                <a:satMod val="103000"/>
                <a:lumMod val="102000"/>
                <a:tint val="94000"/>
              </a:schemeClr>
            </a:gs>
            <a:gs pos="50000">
              <a:schemeClr val="accent5">
                <a:shade val="50000"/>
                <a:hueOff val="334258"/>
                <a:satOff val="8955"/>
                <a:lumOff val="39453"/>
                <a:alphaOff val="0"/>
                <a:satMod val="110000"/>
                <a:lumMod val="100000"/>
                <a:shade val="100000"/>
              </a:schemeClr>
            </a:gs>
            <a:gs pos="100000">
              <a:schemeClr val="accent5">
                <a:shade val="50000"/>
                <a:hueOff val="334258"/>
                <a:satOff val="8955"/>
                <a:lumOff val="394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Xã hội</a:t>
          </a:r>
          <a:endParaRPr lang="en-GB" sz="20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476629" y="4223764"/>
        <a:ext cx="1278145" cy="800482"/>
      </dsp:txXfrm>
    </dsp:sp>
    <dsp:sp modelId="{C78C5D41-33A0-4580-967B-0D4573F4B683}">
      <dsp:nvSpPr>
        <dsp:cNvPr id="0" name=""/>
        <dsp:cNvSpPr/>
      </dsp:nvSpPr>
      <dsp:spPr>
        <a:xfrm>
          <a:off x="1026858" y="446318"/>
          <a:ext cx="4177687" cy="4177687"/>
        </a:xfrm>
        <a:custGeom>
          <a:avLst/>
          <a:gdLst/>
          <a:ahLst/>
          <a:cxnLst/>
          <a:rect l="0" t="0" r="0" b="0"/>
          <a:pathLst>
            <a:path>
              <a:moveTo>
                <a:pt x="1397756" y="4060053"/>
              </a:moveTo>
              <a:arcTo wR="2088843" hR="2088843" stAng="6559210" swAng="1500074"/>
            </a:path>
          </a:pathLst>
        </a:custGeom>
        <a:noFill/>
        <a:ln w="6350" cap="flat" cmpd="sng" algn="ctr">
          <a:solidFill>
            <a:schemeClr val="accent5">
              <a:shade val="90000"/>
              <a:hueOff val="350915"/>
              <a:satOff val="-3215"/>
              <a:lumOff val="27754"/>
              <a:alphaOff val="0"/>
            </a:schemeClr>
          </a:solidFill>
          <a:prstDash val="solid"/>
          <a:miter lim="800000"/>
        </a:ln>
        <a:effectLst/>
      </dsp:spPr>
      <dsp:style>
        <a:lnRef idx="1">
          <a:scrgbClr r="0" g="0" b="0"/>
        </a:lnRef>
        <a:fillRef idx="0">
          <a:scrgbClr r="0" g="0" b="0"/>
        </a:fillRef>
        <a:effectRef idx="0">
          <a:scrgbClr r="0" g="0" b="0"/>
        </a:effectRef>
        <a:fontRef idx="minor"/>
      </dsp:style>
    </dsp:sp>
    <dsp:sp modelId="{1BEB0E0D-ECA2-4591-A69D-E7B02D1CB9C1}">
      <dsp:nvSpPr>
        <dsp:cNvPr id="0" name=""/>
        <dsp:cNvSpPr/>
      </dsp:nvSpPr>
      <dsp:spPr>
        <a:xfrm>
          <a:off x="488929" y="3136038"/>
          <a:ext cx="1635562" cy="887090"/>
        </a:xfrm>
        <a:prstGeom prst="roundRect">
          <a:avLst/>
        </a:prstGeom>
        <a:gradFill rotWithShape="0">
          <a:gsLst>
            <a:gs pos="0">
              <a:schemeClr val="accent5">
                <a:shade val="50000"/>
                <a:hueOff val="222839"/>
                <a:satOff val="5970"/>
                <a:lumOff val="26302"/>
                <a:alphaOff val="0"/>
                <a:satMod val="103000"/>
                <a:lumMod val="102000"/>
                <a:tint val="94000"/>
              </a:schemeClr>
            </a:gs>
            <a:gs pos="50000">
              <a:schemeClr val="accent5">
                <a:shade val="50000"/>
                <a:hueOff val="222839"/>
                <a:satOff val="5970"/>
                <a:lumOff val="26302"/>
                <a:alphaOff val="0"/>
                <a:satMod val="110000"/>
                <a:lumMod val="100000"/>
                <a:shade val="100000"/>
              </a:schemeClr>
            </a:gs>
            <a:gs pos="100000">
              <a:schemeClr val="accent5">
                <a:shade val="50000"/>
                <a:hueOff val="222839"/>
                <a:satOff val="5970"/>
                <a:lumOff val="2630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Quốc phòng, an ninh</a:t>
          </a:r>
          <a:endParaRPr lang="en-GB" sz="20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32233" y="3179342"/>
        <a:ext cx="1548954" cy="800482"/>
      </dsp:txXfrm>
    </dsp:sp>
    <dsp:sp modelId="{679A10F8-BE21-4AE5-BF54-43458A7C02C2}">
      <dsp:nvSpPr>
        <dsp:cNvPr id="0" name=""/>
        <dsp:cNvSpPr/>
      </dsp:nvSpPr>
      <dsp:spPr>
        <a:xfrm>
          <a:off x="1026858" y="446318"/>
          <a:ext cx="4177687" cy="4177687"/>
        </a:xfrm>
        <a:custGeom>
          <a:avLst/>
          <a:gdLst/>
          <a:ahLst/>
          <a:cxnLst/>
          <a:rect l="0" t="0" r="0" b="0"/>
          <a:pathLst>
            <a:path>
              <a:moveTo>
                <a:pt x="84866" y="2678201"/>
              </a:moveTo>
              <a:arcTo wR="2088843" hR="2088843" stAng="9816703" swAng="1966594"/>
            </a:path>
          </a:pathLst>
        </a:custGeom>
        <a:noFill/>
        <a:ln w="6350" cap="flat" cmpd="sng" algn="ctr">
          <a:solidFill>
            <a:schemeClr val="accent5">
              <a:shade val="90000"/>
              <a:hueOff val="233943"/>
              <a:satOff val="-2143"/>
              <a:lumOff val="18503"/>
              <a:alphaOff val="0"/>
            </a:schemeClr>
          </a:solidFill>
          <a:prstDash val="solid"/>
          <a:miter lim="800000"/>
        </a:ln>
        <a:effectLst/>
      </dsp:spPr>
      <dsp:style>
        <a:lnRef idx="1">
          <a:scrgbClr r="0" g="0" b="0"/>
        </a:lnRef>
        <a:fillRef idx="0">
          <a:scrgbClr r="0" g="0" b="0"/>
        </a:fillRef>
        <a:effectRef idx="0">
          <a:scrgbClr r="0" g="0" b="0"/>
        </a:effectRef>
        <a:fontRef idx="minor"/>
      </dsp:style>
    </dsp:sp>
    <dsp:sp modelId="{DFED8886-8536-4A22-8488-32FD95B35671}">
      <dsp:nvSpPr>
        <dsp:cNvPr id="0" name=""/>
        <dsp:cNvSpPr/>
      </dsp:nvSpPr>
      <dsp:spPr>
        <a:xfrm>
          <a:off x="624333" y="1047195"/>
          <a:ext cx="1364753" cy="887090"/>
        </a:xfrm>
        <a:prstGeom prst="roundRect">
          <a:avLst/>
        </a:prstGeom>
        <a:gradFill rotWithShape="0">
          <a:gsLst>
            <a:gs pos="0">
              <a:schemeClr val="accent5">
                <a:shade val="50000"/>
                <a:hueOff val="111419"/>
                <a:satOff val="2985"/>
                <a:lumOff val="13151"/>
                <a:alphaOff val="0"/>
                <a:satMod val="103000"/>
                <a:lumMod val="102000"/>
                <a:tint val="94000"/>
              </a:schemeClr>
            </a:gs>
            <a:gs pos="50000">
              <a:schemeClr val="accent5">
                <a:shade val="50000"/>
                <a:hueOff val="111419"/>
                <a:satOff val="2985"/>
                <a:lumOff val="13151"/>
                <a:alphaOff val="0"/>
                <a:satMod val="110000"/>
                <a:lumMod val="100000"/>
                <a:shade val="100000"/>
              </a:schemeClr>
            </a:gs>
            <a:gs pos="100000">
              <a:schemeClr val="accent5">
                <a:shade val="50000"/>
                <a:hueOff val="111419"/>
                <a:satOff val="2985"/>
                <a:lumOff val="1315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Đối ngoại</a:t>
          </a:r>
          <a:endParaRPr lang="en-GB" sz="20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667637" y="1090499"/>
        <a:ext cx="1278145" cy="800482"/>
      </dsp:txXfrm>
    </dsp:sp>
    <dsp:sp modelId="{DC61C152-3E94-4E2E-B990-18E9E86B7766}">
      <dsp:nvSpPr>
        <dsp:cNvPr id="0" name=""/>
        <dsp:cNvSpPr/>
      </dsp:nvSpPr>
      <dsp:spPr>
        <a:xfrm>
          <a:off x="1026858" y="446318"/>
          <a:ext cx="4177687" cy="4177687"/>
        </a:xfrm>
        <a:custGeom>
          <a:avLst/>
          <a:gdLst/>
          <a:ahLst/>
          <a:cxnLst/>
          <a:rect l="0" t="0" r="0" b="0"/>
          <a:pathLst>
            <a:path>
              <a:moveTo>
                <a:pt x="629404" y="594418"/>
              </a:moveTo>
              <a:arcTo wR="2088843" hR="2088843" stAng="13540716" swAng="1500074"/>
            </a:path>
          </a:pathLst>
        </a:custGeom>
        <a:noFill/>
        <a:ln w="6350" cap="flat" cmpd="sng" algn="ctr">
          <a:solidFill>
            <a:schemeClr val="accent5">
              <a:shade val="90000"/>
              <a:hueOff val="116972"/>
              <a:satOff val="-1072"/>
              <a:lumOff val="9251"/>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E22B-73A3-1247-8451-D986CF74A5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3C85206-D371-BEBA-BF5D-EB92DC550B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E7CF1E4-5FF5-4C61-CD9E-5406FD8F0255}"/>
              </a:ext>
            </a:extLst>
          </p:cNvPr>
          <p:cNvSpPr>
            <a:spLocks noGrp="1"/>
          </p:cNvSpPr>
          <p:nvPr>
            <p:ph type="dt" sz="half" idx="10"/>
          </p:nvPr>
        </p:nvSpPr>
        <p:spPr/>
        <p:txBody>
          <a:bodyPr/>
          <a:lstStyle/>
          <a:p>
            <a:fld id="{9276E660-7B66-4053-8129-9AAE2A434E0F}" type="datetimeFigureOut">
              <a:rPr lang="en-GB" smtClean="0"/>
              <a:t>25/02/2024</a:t>
            </a:fld>
            <a:endParaRPr lang="en-GB"/>
          </a:p>
        </p:txBody>
      </p:sp>
      <p:sp>
        <p:nvSpPr>
          <p:cNvPr id="5" name="Footer Placeholder 4">
            <a:extLst>
              <a:ext uri="{FF2B5EF4-FFF2-40B4-BE49-F238E27FC236}">
                <a16:creationId xmlns:a16="http://schemas.microsoft.com/office/drawing/2014/main" id="{57C12B74-4CEB-973C-E0E9-8EE8D461725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6446DE-ADAA-BC54-E7BB-7A15369B55D5}"/>
              </a:ext>
            </a:extLst>
          </p:cNvPr>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21554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9A204-CB26-B72C-0319-F321E1B2972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1EB2AD5-BED3-E13C-2F0A-243804A9DA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2D56084-0359-0842-1C14-6492F806C7D1}"/>
              </a:ext>
            </a:extLst>
          </p:cNvPr>
          <p:cNvSpPr>
            <a:spLocks noGrp="1"/>
          </p:cNvSpPr>
          <p:nvPr>
            <p:ph type="dt" sz="half" idx="10"/>
          </p:nvPr>
        </p:nvSpPr>
        <p:spPr/>
        <p:txBody>
          <a:bodyPr/>
          <a:lstStyle/>
          <a:p>
            <a:fld id="{9276E660-7B66-4053-8129-9AAE2A434E0F}" type="datetimeFigureOut">
              <a:rPr lang="en-GB" smtClean="0"/>
              <a:t>25/02/2024</a:t>
            </a:fld>
            <a:endParaRPr lang="en-GB"/>
          </a:p>
        </p:txBody>
      </p:sp>
      <p:sp>
        <p:nvSpPr>
          <p:cNvPr id="5" name="Footer Placeholder 4">
            <a:extLst>
              <a:ext uri="{FF2B5EF4-FFF2-40B4-BE49-F238E27FC236}">
                <a16:creationId xmlns:a16="http://schemas.microsoft.com/office/drawing/2014/main" id="{2D6EF9C8-FECE-16C3-02B2-D83D0AC2B46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C6643D-DB9C-5561-D05D-55763B574121}"/>
              </a:ext>
            </a:extLst>
          </p:cNvPr>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94891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D43D09-3B56-F76E-0C7F-2E9A3816D8D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C6705C2-0FE2-0110-06FE-463F5B5A8D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35D763-D35F-5A7D-DD81-FCFD96216307}"/>
              </a:ext>
            </a:extLst>
          </p:cNvPr>
          <p:cNvSpPr>
            <a:spLocks noGrp="1"/>
          </p:cNvSpPr>
          <p:nvPr>
            <p:ph type="dt" sz="half" idx="10"/>
          </p:nvPr>
        </p:nvSpPr>
        <p:spPr/>
        <p:txBody>
          <a:bodyPr/>
          <a:lstStyle/>
          <a:p>
            <a:fld id="{9276E660-7B66-4053-8129-9AAE2A434E0F}" type="datetimeFigureOut">
              <a:rPr lang="en-GB" smtClean="0"/>
              <a:t>25/02/2024</a:t>
            </a:fld>
            <a:endParaRPr lang="en-GB"/>
          </a:p>
        </p:txBody>
      </p:sp>
      <p:sp>
        <p:nvSpPr>
          <p:cNvPr id="5" name="Footer Placeholder 4">
            <a:extLst>
              <a:ext uri="{FF2B5EF4-FFF2-40B4-BE49-F238E27FC236}">
                <a16:creationId xmlns:a16="http://schemas.microsoft.com/office/drawing/2014/main" id="{A75F62EC-3553-6FB5-9670-5E33853CA16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EEBDB0-F3D2-B4B4-5E57-A26AF40ADC1C}"/>
              </a:ext>
            </a:extLst>
          </p:cNvPr>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2738335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2B628-9AD7-E1E0-1B3A-30620BB0ACC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31F28AA-A003-26A8-509A-4D1973B2F3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2FE8FAE-5DEF-04B4-B0FB-3FCC95259096}"/>
              </a:ext>
            </a:extLst>
          </p:cNvPr>
          <p:cNvSpPr>
            <a:spLocks noGrp="1"/>
          </p:cNvSpPr>
          <p:nvPr>
            <p:ph type="dt" sz="half" idx="10"/>
          </p:nvPr>
        </p:nvSpPr>
        <p:spPr/>
        <p:txBody>
          <a:bodyPr/>
          <a:lstStyle/>
          <a:p>
            <a:fld id="{9276E660-7B66-4053-8129-9AAE2A434E0F}" type="datetimeFigureOut">
              <a:rPr lang="en-GB" smtClean="0"/>
              <a:t>25/02/2024</a:t>
            </a:fld>
            <a:endParaRPr lang="en-GB"/>
          </a:p>
        </p:txBody>
      </p:sp>
      <p:sp>
        <p:nvSpPr>
          <p:cNvPr id="5" name="Footer Placeholder 4">
            <a:extLst>
              <a:ext uri="{FF2B5EF4-FFF2-40B4-BE49-F238E27FC236}">
                <a16:creationId xmlns:a16="http://schemas.microsoft.com/office/drawing/2014/main" id="{E4F3A03E-F45C-C073-46E8-6DC7DC28EB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819947-D704-C153-4ADF-CA69DB5380CB}"/>
              </a:ext>
            </a:extLst>
          </p:cNvPr>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3683542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3DCA-CC09-C784-7E36-E5D4098F0E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0302519-6427-BD5D-40F7-D83F969294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CC616C-990D-3221-5FAB-0D0C7741E6AC}"/>
              </a:ext>
            </a:extLst>
          </p:cNvPr>
          <p:cNvSpPr>
            <a:spLocks noGrp="1"/>
          </p:cNvSpPr>
          <p:nvPr>
            <p:ph type="dt" sz="half" idx="10"/>
          </p:nvPr>
        </p:nvSpPr>
        <p:spPr/>
        <p:txBody>
          <a:bodyPr/>
          <a:lstStyle/>
          <a:p>
            <a:fld id="{9276E660-7B66-4053-8129-9AAE2A434E0F}" type="datetimeFigureOut">
              <a:rPr lang="en-GB" smtClean="0"/>
              <a:t>25/02/2024</a:t>
            </a:fld>
            <a:endParaRPr lang="en-GB"/>
          </a:p>
        </p:txBody>
      </p:sp>
      <p:sp>
        <p:nvSpPr>
          <p:cNvPr id="5" name="Footer Placeholder 4">
            <a:extLst>
              <a:ext uri="{FF2B5EF4-FFF2-40B4-BE49-F238E27FC236}">
                <a16:creationId xmlns:a16="http://schemas.microsoft.com/office/drawing/2014/main" id="{EF21C13E-590C-CD6F-9BB8-50973604BC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0DB29A9-1F47-898C-08CC-3F4DF228AE65}"/>
              </a:ext>
            </a:extLst>
          </p:cNvPr>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2613764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7DAC0-13EC-B582-D6A2-B09526BBC15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4CDE6B-9DF1-9782-52C8-DB2FEA1D7E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0588E2A-EC4A-39B5-6DBA-115B0A07F8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8240CA7-C03D-8930-CBAD-0648EA458DE4}"/>
              </a:ext>
            </a:extLst>
          </p:cNvPr>
          <p:cNvSpPr>
            <a:spLocks noGrp="1"/>
          </p:cNvSpPr>
          <p:nvPr>
            <p:ph type="dt" sz="half" idx="10"/>
          </p:nvPr>
        </p:nvSpPr>
        <p:spPr/>
        <p:txBody>
          <a:bodyPr/>
          <a:lstStyle/>
          <a:p>
            <a:fld id="{9276E660-7B66-4053-8129-9AAE2A434E0F}" type="datetimeFigureOut">
              <a:rPr lang="en-GB" smtClean="0"/>
              <a:t>25/02/2024</a:t>
            </a:fld>
            <a:endParaRPr lang="en-GB"/>
          </a:p>
        </p:txBody>
      </p:sp>
      <p:sp>
        <p:nvSpPr>
          <p:cNvPr id="6" name="Footer Placeholder 5">
            <a:extLst>
              <a:ext uri="{FF2B5EF4-FFF2-40B4-BE49-F238E27FC236}">
                <a16:creationId xmlns:a16="http://schemas.microsoft.com/office/drawing/2014/main" id="{51434356-3AEA-6D02-42F7-6A0C742767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3C4831-06EC-EE0C-E95D-A7E5D583ECE5}"/>
              </a:ext>
            </a:extLst>
          </p:cNvPr>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3638616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DBBF-02F5-3BF0-D013-A60A0E1D545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D952E2-6F89-1D5E-3318-D93C872E16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5178C-F327-82E1-4E42-12448EE1C6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982653E-EDD0-34AF-B58B-2FBED1FCC8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426358-CD4D-456F-59AF-772409C18F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849FE2E-06DD-8B07-C508-ABECDD90B041}"/>
              </a:ext>
            </a:extLst>
          </p:cNvPr>
          <p:cNvSpPr>
            <a:spLocks noGrp="1"/>
          </p:cNvSpPr>
          <p:nvPr>
            <p:ph type="dt" sz="half" idx="10"/>
          </p:nvPr>
        </p:nvSpPr>
        <p:spPr/>
        <p:txBody>
          <a:bodyPr/>
          <a:lstStyle/>
          <a:p>
            <a:fld id="{9276E660-7B66-4053-8129-9AAE2A434E0F}" type="datetimeFigureOut">
              <a:rPr lang="en-GB" smtClean="0"/>
              <a:t>25/02/2024</a:t>
            </a:fld>
            <a:endParaRPr lang="en-GB"/>
          </a:p>
        </p:txBody>
      </p:sp>
      <p:sp>
        <p:nvSpPr>
          <p:cNvPr id="8" name="Footer Placeholder 7">
            <a:extLst>
              <a:ext uri="{FF2B5EF4-FFF2-40B4-BE49-F238E27FC236}">
                <a16:creationId xmlns:a16="http://schemas.microsoft.com/office/drawing/2014/main" id="{D06D80C3-F993-72C0-A493-20D6505EB6F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315B0A5-9833-88E3-8546-A07E9DBFA905}"/>
              </a:ext>
            </a:extLst>
          </p:cNvPr>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2872614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0E02B-E551-0C76-9541-3213C641635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3D44280-4CE0-630B-06B0-7EB3610D1CF8}"/>
              </a:ext>
            </a:extLst>
          </p:cNvPr>
          <p:cNvSpPr>
            <a:spLocks noGrp="1"/>
          </p:cNvSpPr>
          <p:nvPr>
            <p:ph type="dt" sz="half" idx="10"/>
          </p:nvPr>
        </p:nvSpPr>
        <p:spPr/>
        <p:txBody>
          <a:bodyPr/>
          <a:lstStyle/>
          <a:p>
            <a:fld id="{9276E660-7B66-4053-8129-9AAE2A434E0F}" type="datetimeFigureOut">
              <a:rPr lang="en-GB" smtClean="0"/>
              <a:t>25/02/2024</a:t>
            </a:fld>
            <a:endParaRPr lang="en-GB"/>
          </a:p>
        </p:txBody>
      </p:sp>
      <p:sp>
        <p:nvSpPr>
          <p:cNvPr id="4" name="Footer Placeholder 3">
            <a:extLst>
              <a:ext uri="{FF2B5EF4-FFF2-40B4-BE49-F238E27FC236}">
                <a16:creationId xmlns:a16="http://schemas.microsoft.com/office/drawing/2014/main" id="{8F1B7BCE-21B1-DB5C-380A-CADC1D49CE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C464DA3-F2F4-1B15-5728-6B47A3C37925}"/>
              </a:ext>
            </a:extLst>
          </p:cNvPr>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953669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F3622B-3671-A2ED-139E-EFA68D89AA69}"/>
              </a:ext>
            </a:extLst>
          </p:cNvPr>
          <p:cNvSpPr>
            <a:spLocks noGrp="1"/>
          </p:cNvSpPr>
          <p:nvPr>
            <p:ph type="dt" sz="half" idx="10"/>
          </p:nvPr>
        </p:nvSpPr>
        <p:spPr/>
        <p:txBody>
          <a:bodyPr/>
          <a:lstStyle/>
          <a:p>
            <a:fld id="{9276E660-7B66-4053-8129-9AAE2A434E0F}" type="datetimeFigureOut">
              <a:rPr lang="en-GB" smtClean="0"/>
              <a:t>25/02/2024</a:t>
            </a:fld>
            <a:endParaRPr lang="en-GB"/>
          </a:p>
        </p:txBody>
      </p:sp>
      <p:sp>
        <p:nvSpPr>
          <p:cNvPr id="3" name="Footer Placeholder 2">
            <a:extLst>
              <a:ext uri="{FF2B5EF4-FFF2-40B4-BE49-F238E27FC236}">
                <a16:creationId xmlns:a16="http://schemas.microsoft.com/office/drawing/2014/main" id="{4E137AB2-4C80-0B9E-40C3-0A69FFA6F7D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46A5F23-688D-D77C-6B9D-C8A3B6F9644B}"/>
              </a:ext>
            </a:extLst>
          </p:cNvPr>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688079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9FF8A-DA67-59D5-72BB-B7BCB2D42B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0165E53-1B79-D688-BF41-293B2EC1CF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31C2204-3841-E393-0978-1E341131C8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203239-7A24-BB2A-2228-663CA902A8F2}"/>
              </a:ext>
            </a:extLst>
          </p:cNvPr>
          <p:cNvSpPr>
            <a:spLocks noGrp="1"/>
          </p:cNvSpPr>
          <p:nvPr>
            <p:ph type="dt" sz="half" idx="10"/>
          </p:nvPr>
        </p:nvSpPr>
        <p:spPr/>
        <p:txBody>
          <a:bodyPr/>
          <a:lstStyle/>
          <a:p>
            <a:fld id="{9276E660-7B66-4053-8129-9AAE2A434E0F}" type="datetimeFigureOut">
              <a:rPr lang="en-GB" smtClean="0"/>
              <a:t>25/02/2024</a:t>
            </a:fld>
            <a:endParaRPr lang="en-GB"/>
          </a:p>
        </p:txBody>
      </p:sp>
      <p:sp>
        <p:nvSpPr>
          <p:cNvPr id="6" name="Footer Placeholder 5">
            <a:extLst>
              <a:ext uri="{FF2B5EF4-FFF2-40B4-BE49-F238E27FC236}">
                <a16:creationId xmlns:a16="http://schemas.microsoft.com/office/drawing/2014/main" id="{3176DD86-1821-7DD8-078F-EF6C8DC92C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4038407-C430-D02C-DD49-E3FA13D662F4}"/>
              </a:ext>
            </a:extLst>
          </p:cNvPr>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2025731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D472B-EA7F-BA1F-87CA-868C2D9808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2E254AF-04DB-A807-132A-3AE8479039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8EA61B7-FF58-2D0E-99C9-2EB58114C2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2927D5-C0F3-70F8-7BD8-F73960FBA1BC}"/>
              </a:ext>
            </a:extLst>
          </p:cNvPr>
          <p:cNvSpPr>
            <a:spLocks noGrp="1"/>
          </p:cNvSpPr>
          <p:nvPr>
            <p:ph type="dt" sz="half" idx="10"/>
          </p:nvPr>
        </p:nvSpPr>
        <p:spPr/>
        <p:txBody>
          <a:bodyPr/>
          <a:lstStyle/>
          <a:p>
            <a:fld id="{9276E660-7B66-4053-8129-9AAE2A434E0F}" type="datetimeFigureOut">
              <a:rPr lang="en-GB" smtClean="0"/>
              <a:t>25/02/2024</a:t>
            </a:fld>
            <a:endParaRPr lang="en-GB"/>
          </a:p>
        </p:txBody>
      </p:sp>
      <p:sp>
        <p:nvSpPr>
          <p:cNvPr id="6" name="Footer Placeholder 5">
            <a:extLst>
              <a:ext uri="{FF2B5EF4-FFF2-40B4-BE49-F238E27FC236}">
                <a16:creationId xmlns:a16="http://schemas.microsoft.com/office/drawing/2014/main" id="{BA300556-AF1E-A135-402E-86F73761333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945E491-61C5-55D9-670A-76EC1BBACC68}"/>
              </a:ext>
            </a:extLst>
          </p:cNvPr>
          <p:cNvSpPr>
            <a:spLocks noGrp="1"/>
          </p:cNvSpPr>
          <p:nvPr>
            <p:ph type="sldNum" sz="quarter" idx="12"/>
          </p:nvPr>
        </p:nvSpPr>
        <p:spPr/>
        <p:txBody>
          <a:bodyPr/>
          <a:lstStyle/>
          <a:p>
            <a:fld id="{5590216A-6599-44BD-B3A2-19B0795A2915}" type="slidenum">
              <a:rPr lang="en-GB" smtClean="0"/>
              <a:t>‹#›</a:t>
            </a:fld>
            <a:endParaRPr lang="en-GB"/>
          </a:p>
        </p:txBody>
      </p:sp>
    </p:spTree>
    <p:extLst>
      <p:ext uri="{BB962C8B-B14F-4D97-AF65-F5344CB8AC3E}">
        <p14:creationId xmlns:p14="http://schemas.microsoft.com/office/powerpoint/2010/main" val="2044490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46902A-53CA-C5BC-B838-A2481A199D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447A68-8C33-1BCF-A306-AB81D3017D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6FC7E63-D37E-FF88-C653-E760467926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76E660-7B66-4053-8129-9AAE2A434E0F}" type="datetimeFigureOut">
              <a:rPr lang="en-GB" smtClean="0"/>
              <a:t>25/02/2024</a:t>
            </a:fld>
            <a:endParaRPr lang="en-GB"/>
          </a:p>
        </p:txBody>
      </p:sp>
      <p:sp>
        <p:nvSpPr>
          <p:cNvPr id="5" name="Footer Placeholder 4">
            <a:extLst>
              <a:ext uri="{FF2B5EF4-FFF2-40B4-BE49-F238E27FC236}">
                <a16:creationId xmlns:a16="http://schemas.microsoft.com/office/drawing/2014/main" id="{D6133F47-624D-2FE5-207E-43BA3D42FB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C4B1152-D700-B063-9B1F-265C26A8B4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90216A-6599-44BD-B3A2-19B0795A2915}" type="slidenum">
              <a:rPr lang="en-GB" smtClean="0"/>
              <a:t>‹#›</a:t>
            </a:fld>
            <a:endParaRPr lang="en-GB"/>
          </a:p>
        </p:txBody>
      </p:sp>
    </p:spTree>
    <p:extLst>
      <p:ext uri="{BB962C8B-B14F-4D97-AF65-F5344CB8AC3E}">
        <p14:creationId xmlns:p14="http://schemas.microsoft.com/office/powerpoint/2010/main" val="2006546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 Id="rId5" Type="http://schemas.openxmlformats.org/officeDocument/2006/relationships/image" Target="../media/image10.png"/><Relationship Id="rId4" Type="http://schemas.microsoft.com/office/2017/06/relationships/model3d" Target="../media/model3d1.glb"/></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 Id="rId5" Type="http://schemas.openxmlformats.org/officeDocument/2006/relationships/image" Target="../media/image11.png"/><Relationship Id="rId4" Type="http://schemas.microsoft.com/office/2017/06/relationships/model3d" Target="../media/model3d2.glb"/></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 Id="rId5" Type="http://schemas.openxmlformats.org/officeDocument/2006/relationships/image" Target="../media/image12.png"/><Relationship Id="rId4" Type="http://schemas.microsoft.com/office/2017/06/relationships/model3d" Target="../media/model3d3.glb"/></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481704-3621-979A-8BB6-2C7FF066C538}"/>
              </a:ext>
            </a:extLst>
          </p:cNvPr>
          <p:cNvSpPr txBox="1"/>
          <p:nvPr/>
        </p:nvSpPr>
        <p:spPr>
          <a:xfrm>
            <a:off x="728869" y="2147722"/>
            <a:ext cx="4253948" cy="369332"/>
          </a:xfrm>
          <a:prstGeom prst="rect">
            <a:avLst/>
          </a:prstGeom>
          <a:solidFill>
            <a:schemeClr val="bg2">
              <a:lumMod val="50000"/>
            </a:schemeClr>
          </a:solidFill>
          <a:ln>
            <a:noFill/>
          </a:ln>
        </p:spPr>
        <p:txBody>
          <a:bodyPr wrap="square" rtlCol="0">
            <a:spAutoFit/>
          </a:bodyPr>
          <a:lstStyle/>
          <a:p>
            <a:r>
              <a:rPr lang="en-GB">
                <a:solidFill>
                  <a:schemeClr val="bg1"/>
                </a:solidFill>
                <a:latin typeface="Times New Roman" panose="02020603050405020304" pitchFamily="18" charset="0"/>
                <a:cs typeface="Times New Roman" panose="02020603050405020304" pitchFamily="18" charset="0"/>
              </a:rPr>
              <a:t>LỊCH SỬ ĐẢNG CỘNG SẢN VIỆT NAM</a:t>
            </a:r>
          </a:p>
        </p:txBody>
      </p:sp>
      <p:sp>
        <p:nvSpPr>
          <p:cNvPr id="8" name="TextBox 7">
            <a:extLst>
              <a:ext uri="{FF2B5EF4-FFF2-40B4-BE49-F238E27FC236}">
                <a16:creationId xmlns:a16="http://schemas.microsoft.com/office/drawing/2014/main" id="{9970037D-8780-8F2F-3BCB-397639BA82BD}"/>
              </a:ext>
            </a:extLst>
          </p:cNvPr>
          <p:cNvSpPr txBox="1"/>
          <p:nvPr/>
        </p:nvSpPr>
        <p:spPr>
          <a:xfrm>
            <a:off x="728869" y="2616723"/>
            <a:ext cx="5711687" cy="523220"/>
          </a:xfrm>
          <a:prstGeom prst="rect">
            <a:avLst/>
          </a:prstGeom>
          <a:noFill/>
        </p:spPr>
        <p:txBody>
          <a:bodyPr wrap="square">
            <a:spAutoFit/>
          </a:bodyPr>
          <a:lstStyle/>
          <a:p>
            <a:r>
              <a:rPr lang="en-US" sz="2800" b="1">
                <a:solidFill>
                  <a:schemeClr val="tx1">
                    <a:lumMod val="85000"/>
                    <a:lumOff val="15000"/>
                  </a:schemeClr>
                </a:solidFill>
                <a:effectLst/>
                <a:latin typeface="Times New Roman" panose="02020603050405020304" pitchFamily="18" charset="0"/>
                <a:ea typeface="Times New Roman" panose="02020603050405020304" pitchFamily="18" charset="0"/>
              </a:rPr>
              <a:t>VAI TRÒ LÃNH ĐẠO CỦA </a:t>
            </a:r>
            <a:r>
              <a:rPr lang="en-US" sz="2800" b="1">
                <a:solidFill>
                  <a:schemeClr val="accent2">
                    <a:lumMod val="75000"/>
                  </a:schemeClr>
                </a:solidFill>
                <a:effectLst/>
                <a:latin typeface="Times New Roman" panose="02020603050405020304" pitchFamily="18" charset="0"/>
                <a:ea typeface="Times New Roman" panose="02020603050405020304" pitchFamily="18" charset="0"/>
              </a:rPr>
              <a:t>ĐẢNG</a:t>
            </a:r>
            <a:r>
              <a:rPr lang="en-US" sz="2800" b="1">
                <a:effectLst/>
                <a:latin typeface="Times New Roman" panose="02020603050405020304" pitchFamily="18" charset="0"/>
                <a:ea typeface="Times New Roman" panose="02020603050405020304" pitchFamily="18" charset="0"/>
              </a:rPr>
              <a:t> </a:t>
            </a:r>
            <a:endParaRPr lang="en-GB" sz="2800" b="1"/>
          </a:p>
        </p:txBody>
      </p:sp>
      <p:sp>
        <p:nvSpPr>
          <p:cNvPr id="9" name="Rectangle 8">
            <a:extLst>
              <a:ext uri="{FF2B5EF4-FFF2-40B4-BE49-F238E27FC236}">
                <a16:creationId xmlns:a16="http://schemas.microsoft.com/office/drawing/2014/main" id="{396DDFE0-3598-84A1-2E1C-E1C6ABDCBEFC}"/>
              </a:ext>
            </a:extLst>
          </p:cNvPr>
          <p:cNvSpPr/>
          <p:nvPr/>
        </p:nvSpPr>
        <p:spPr>
          <a:xfrm>
            <a:off x="728869" y="3239611"/>
            <a:ext cx="5897218" cy="1450001"/>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2000">
                <a:solidFill>
                  <a:schemeClr val="bg1"/>
                </a:solidFill>
                <a:effectLst/>
                <a:latin typeface="Times New Roman" panose="02020603050405020304" pitchFamily="18" charset="0"/>
                <a:ea typeface="Times New Roman" panose="02020603050405020304" pitchFamily="18" charset="0"/>
              </a:rPr>
              <a:t>ĐỐI VỚI SỰ NGHIỆP ĐỔI MỚI </a:t>
            </a:r>
            <a:r>
              <a:rPr lang="en-US" sz="2000">
                <a:solidFill>
                  <a:schemeClr val="bg1"/>
                </a:solidFill>
                <a:latin typeface="Times New Roman" panose="02020603050405020304" pitchFamily="18" charset="0"/>
                <a:ea typeface="Times New Roman" panose="02020603050405020304" pitchFamily="18" charset="0"/>
              </a:rPr>
              <a:t>C</a:t>
            </a:r>
            <a:r>
              <a:rPr lang="en-US" sz="2000">
                <a:solidFill>
                  <a:schemeClr val="bg1"/>
                </a:solidFill>
                <a:effectLst/>
                <a:latin typeface="Times New Roman" panose="02020603050405020304" pitchFamily="18" charset="0"/>
                <a:ea typeface="Times New Roman" panose="02020603050405020304" pitchFamily="18" charset="0"/>
              </a:rPr>
              <a:t>ÔNG NGHIỆP HÓA HIỆN ĐẠI HÓA ĐẤT NƯỚC VÀ HỘI NHẬP QUỐC TẾ</a:t>
            </a:r>
            <a:endParaRPr lang="en-GB" sz="2000"/>
          </a:p>
        </p:txBody>
      </p:sp>
      <p:pic>
        <p:nvPicPr>
          <p:cNvPr id="1026" name="Picture 2" descr="Lá cờ Đảng đầu tiên xuất hiện tại Cà Mau">
            <a:extLst>
              <a:ext uri="{FF2B5EF4-FFF2-40B4-BE49-F238E27FC236}">
                <a16:creationId xmlns:a16="http://schemas.microsoft.com/office/drawing/2014/main" id="{C52D2810-B00F-99C5-6A20-28769C438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869" y="284381"/>
            <a:ext cx="980661" cy="6531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uốc kỳ Việt Nam – Wikipedia tiếng Việt">
            <a:extLst>
              <a:ext uri="{FF2B5EF4-FFF2-40B4-BE49-F238E27FC236}">
                <a16:creationId xmlns:a16="http://schemas.microsoft.com/office/drawing/2014/main" id="{9117DB5E-21B6-8579-D168-BA945D4372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5182" y="283797"/>
            <a:ext cx="980661" cy="6537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D6F1B29-4D19-609A-BA02-C9B239E01389}"/>
              </a:ext>
            </a:extLst>
          </p:cNvPr>
          <p:cNvSpPr txBox="1"/>
          <p:nvPr/>
        </p:nvSpPr>
        <p:spPr>
          <a:xfrm>
            <a:off x="2372139" y="4789280"/>
            <a:ext cx="4253948" cy="369332"/>
          </a:xfrm>
          <a:prstGeom prst="rect">
            <a:avLst/>
          </a:prstGeom>
          <a:noFill/>
          <a:ln>
            <a:noFill/>
          </a:ln>
        </p:spPr>
        <p:txBody>
          <a:bodyPr wrap="square" rtlCol="0">
            <a:spAutoFit/>
          </a:bodyPr>
          <a:lstStyle/>
          <a:p>
            <a:pPr algn="r"/>
            <a:r>
              <a:rPr lang="en-GB">
                <a:solidFill>
                  <a:schemeClr val="tx1">
                    <a:lumMod val="65000"/>
                    <a:lumOff val="35000"/>
                  </a:schemeClr>
                </a:solidFill>
                <a:latin typeface="Times New Roman" panose="02020603050405020304" pitchFamily="18" charset="0"/>
                <a:cs typeface="Times New Roman" panose="02020603050405020304" pitchFamily="18" charset="0"/>
                <a:sym typeface="Webdings" panose="05030102010509060703" pitchFamily="18" charset="2"/>
              </a:rPr>
              <a:t></a:t>
            </a:r>
            <a:r>
              <a:rPr lang="en-GB">
                <a:solidFill>
                  <a:schemeClr val="tx1">
                    <a:lumMod val="65000"/>
                    <a:lumOff val="35000"/>
                  </a:schemeClr>
                </a:solidFill>
                <a:latin typeface="Times New Roman" panose="02020603050405020304" pitchFamily="18" charset="0"/>
                <a:cs typeface="Times New Roman" panose="02020603050405020304" pitchFamily="18" charset="0"/>
              </a:rPr>
              <a:t>Nhóm 7</a:t>
            </a:r>
          </a:p>
        </p:txBody>
      </p:sp>
      <p:pic>
        <p:nvPicPr>
          <p:cNvPr id="41" name="Picture 40" descr="Vai trò của Đảng Cộng sản Việt Nam trong những bước ngoặt lịch sử">
            <a:extLst>
              <a:ext uri="{FF2B5EF4-FFF2-40B4-BE49-F238E27FC236}">
                <a16:creationId xmlns:a16="http://schemas.microsoft.com/office/drawing/2014/main" id="{0918C3D3-4CB8-92FB-A552-C331EF0D9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9976" r="16319" b="517"/>
          <a:stretch>
            <a:fillRect/>
          </a:stretch>
        </p:blipFill>
        <p:spPr bwMode="auto">
          <a:xfrm>
            <a:off x="6232664" y="0"/>
            <a:ext cx="8010599" cy="6858000"/>
          </a:xfrm>
          <a:custGeom>
            <a:avLst/>
            <a:gdLst>
              <a:gd name="connsiteX0" fmla="*/ 1980385 w 8010599"/>
              <a:gd name="connsiteY0" fmla="*/ 0 h 6858000"/>
              <a:gd name="connsiteX1" fmla="*/ 8010599 w 8010599"/>
              <a:gd name="connsiteY1" fmla="*/ 0 h 6858000"/>
              <a:gd name="connsiteX2" fmla="*/ 6030215 w 8010599"/>
              <a:gd name="connsiteY2" fmla="*/ 6858000 h 6858000"/>
              <a:gd name="connsiteX3" fmla="*/ 0 w 80105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010599" h="6858000">
                <a:moveTo>
                  <a:pt x="1980385" y="0"/>
                </a:moveTo>
                <a:lnTo>
                  <a:pt x="8010599" y="0"/>
                </a:lnTo>
                <a:lnTo>
                  <a:pt x="6030215" y="6858000"/>
                </a:lnTo>
                <a:lnTo>
                  <a:pt x="0" y="6858000"/>
                </a:lnTo>
                <a:close/>
              </a:path>
            </a:pathLst>
          </a:custGeom>
          <a:noFill/>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086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F90139C4-6949-3CEC-65C3-2F9F69A3EC9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75DC952-F849-6D28-10C5-A06488142A36}"/>
              </a:ext>
            </a:extLst>
          </p:cNvPr>
          <p:cNvSpPr/>
          <p:nvPr/>
        </p:nvSpPr>
        <p:spPr>
          <a:xfrm>
            <a:off x="3147391" y="467382"/>
            <a:ext cx="5897218" cy="1042103"/>
          </a:xfrm>
          <a:prstGeom prst="roundRect">
            <a:avLst/>
          </a:prstGeom>
          <a:solidFill>
            <a:schemeClr val="tx1">
              <a:lumMod val="75000"/>
              <a:lumOff val="25000"/>
              <a:alpha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000">
                <a:solidFill>
                  <a:schemeClr val="bg1"/>
                </a:solidFill>
                <a:latin typeface="Times New Roman" panose="02020603050405020304" pitchFamily="18" charset="0"/>
              </a:rPr>
              <a:t>ĐỐI VỚI SỰ NGHIỆP ĐỔI MỚI ĐẤT NƯỚC</a:t>
            </a:r>
            <a:endParaRPr lang="en-GB" sz="2000">
              <a:solidFill>
                <a:schemeClr val="bg1"/>
              </a:solidFill>
              <a:latin typeface="Times New Roman" panose="02020603050405020304" pitchFamily="18" charset="0"/>
            </a:endParaRPr>
          </a:p>
        </p:txBody>
      </p:sp>
      <p:sp>
        <p:nvSpPr>
          <p:cNvPr id="5" name="Rectangle: Rounded Corners 4">
            <a:extLst>
              <a:ext uri="{FF2B5EF4-FFF2-40B4-BE49-F238E27FC236}">
                <a16:creationId xmlns:a16="http://schemas.microsoft.com/office/drawing/2014/main" id="{E118FB1B-356B-8759-D108-9581A7C3E889}"/>
              </a:ext>
            </a:extLst>
          </p:cNvPr>
          <p:cNvSpPr/>
          <p:nvPr/>
        </p:nvSpPr>
        <p:spPr>
          <a:xfrm>
            <a:off x="304800" y="1854042"/>
            <a:ext cx="7182679" cy="3988904"/>
          </a:xfrm>
          <a:prstGeom prst="roundRect">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sz="2000">
                <a:latin typeface="Times New Roman" panose="02020603050405020304" pitchFamily="18" charset="0"/>
                <a:ea typeface="Calibri" panose="020F0502020204030204" pitchFamily="34" charset="0"/>
              </a:rPr>
              <a:t>Ðảng Cộng sản Việt Nam luôn ý thức sâu sắc vị thế của Ðảng duy nhất cầm quyền</a:t>
            </a:r>
          </a:p>
          <a:p>
            <a:pPr marL="342900" indent="-342900" algn="just">
              <a:buFont typeface="Arial" panose="020B0604020202020204" pitchFamily="34" charset="0"/>
              <a:buChar char="•"/>
            </a:pPr>
            <a:endParaRPr lang="en-US" sz="2000">
              <a:latin typeface="Times New Roman" panose="02020603050405020304" pitchFamily="18" charset="0"/>
              <a:ea typeface="Calibri" panose="020F0502020204030204" pitchFamily="34" charset="0"/>
            </a:endParaRPr>
          </a:p>
          <a:p>
            <a:pPr marL="342900" indent="-342900" algn="just">
              <a:buFont typeface="Arial" panose="020B0604020202020204" pitchFamily="34" charset="0"/>
              <a:buChar char="•"/>
            </a:pPr>
            <a:r>
              <a:rPr lang="en-US" sz="2000">
                <a:latin typeface="Times New Roman" panose="02020603050405020304" pitchFamily="18" charset="0"/>
                <a:ea typeface="Calibri" panose="020F0502020204030204" pitchFamily="34" charset="0"/>
              </a:rPr>
              <a:t>“Mỗi đảng viên và cán bộ phải thật sự thấm nhuần đạo đức cách mạng, thật sự cần kiệm liêm chính, chí công vô tư. Phải giữ gìn Ðảng ta thật trong sạch, phải xứng đáng là người lãnh đạo, là người đày tớ thật trung thành của nhân dân"</a:t>
            </a:r>
            <a:endParaRPr lang="en-GB" sz="2000"/>
          </a:p>
          <a:p>
            <a:endParaRPr lang="en-GB"/>
          </a:p>
        </p:txBody>
      </p:sp>
      <p:sp>
        <p:nvSpPr>
          <p:cNvPr id="7" name="Rectangle 6">
            <a:extLst>
              <a:ext uri="{FF2B5EF4-FFF2-40B4-BE49-F238E27FC236}">
                <a16:creationId xmlns:a16="http://schemas.microsoft.com/office/drawing/2014/main" id="{19EEB907-3B16-2BBC-1814-346E7AA5658C}"/>
              </a:ext>
            </a:extLst>
          </p:cNvPr>
          <p:cNvSpPr/>
          <p:nvPr/>
        </p:nvSpPr>
        <p:spPr>
          <a:xfrm>
            <a:off x="7670481" y="4832465"/>
            <a:ext cx="4299044" cy="1200329"/>
          </a:xfrm>
          <a:prstGeom prst="rect">
            <a:avLst/>
          </a:prstGeom>
          <a:noFill/>
        </p:spPr>
        <p:txBody>
          <a:bodyPr wrap="square" lIns="91440" tIns="45720" rIns="91440" bIns="45720">
            <a:spAutoFit/>
          </a:bodyPr>
          <a:lstStyle/>
          <a:p>
            <a:pPr algn="just"/>
            <a:r>
              <a:rPr lang="en-US" sz="2400" b="1"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Tư tưởng xuyên suốt, nhất quán, n</a:t>
            </a:r>
            <a:r>
              <a:rPr lang="en-US" sz="2400" b="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guyên tắc bất di bất dịch của cách mạng Việt Nam</a:t>
            </a:r>
            <a:endParaRPr lang="en-US" sz="2400" b="1"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1026" name="Picture 2" descr="Góp phần nâng cao năng lực cầm quyền của Đảng Cộng sản Việt Nam">
            <a:extLst>
              <a:ext uri="{FF2B5EF4-FFF2-40B4-BE49-F238E27FC236}">
                <a16:creationId xmlns:a16="http://schemas.microsoft.com/office/drawing/2014/main" id="{624B17A0-779E-BC79-698B-D070B4EB13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806" y="1932953"/>
            <a:ext cx="4134394" cy="2626170"/>
          </a:xfrm>
          <a:prstGeom prst="round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888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0CECE"/>
        </a:solidFill>
        <a:effectLst/>
      </p:bgPr>
    </p:bg>
    <p:spTree>
      <p:nvGrpSpPr>
        <p:cNvPr id="1" name="">
          <a:extLst>
            <a:ext uri="{FF2B5EF4-FFF2-40B4-BE49-F238E27FC236}">
              <a16:creationId xmlns:a16="http://schemas.microsoft.com/office/drawing/2014/main" id="{B6F0FC17-8898-FF09-6546-D77F216EBC77}"/>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E7D83ED-DF14-28CF-67BF-9D19836299E9}"/>
              </a:ext>
            </a:extLst>
          </p:cNvPr>
          <p:cNvSpPr/>
          <p:nvPr/>
        </p:nvSpPr>
        <p:spPr>
          <a:xfrm>
            <a:off x="3147391" y="467382"/>
            <a:ext cx="5897218" cy="1042103"/>
          </a:xfrm>
          <a:prstGeom prst="roundRect">
            <a:avLst/>
          </a:prstGeom>
          <a:solidFill>
            <a:schemeClr val="tx1">
              <a:lumMod val="75000"/>
              <a:lumOff val="25000"/>
              <a:alpha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000">
                <a:solidFill>
                  <a:schemeClr val="bg1"/>
                </a:solidFill>
                <a:latin typeface="Times New Roman" panose="02020603050405020304" pitchFamily="18" charset="0"/>
              </a:rPr>
              <a:t>LỊCH SỬ VIỆT NAM</a:t>
            </a:r>
            <a:endParaRPr lang="en-GB" sz="2000">
              <a:solidFill>
                <a:schemeClr val="bg1"/>
              </a:solidFill>
              <a:latin typeface="Times New Roman" panose="02020603050405020304" pitchFamily="18" charset="0"/>
            </a:endParaRPr>
          </a:p>
        </p:txBody>
      </p:sp>
      <p:sp>
        <p:nvSpPr>
          <p:cNvPr id="5" name="Rectangle: Rounded Corners 4">
            <a:extLst>
              <a:ext uri="{FF2B5EF4-FFF2-40B4-BE49-F238E27FC236}">
                <a16:creationId xmlns:a16="http://schemas.microsoft.com/office/drawing/2014/main" id="{5710467E-65C0-2CF5-8A1F-01E210F26803}"/>
              </a:ext>
            </a:extLst>
          </p:cNvPr>
          <p:cNvSpPr/>
          <p:nvPr/>
        </p:nvSpPr>
        <p:spPr>
          <a:xfrm>
            <a:off x="5815811" y="1809689"/>
            <a:ext cx="5897218" cy="2481800"/>
          </a:xfrm>
          <a:prstGeom prst="roundRect">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sz="2000">
                <a:latin typeface="Times New Roman" panose="02020603050405020304" pitchFamily="18" charset="0"/>
                <a:ea typeface="Calibri" panose="020F0502020204030204" pitchFamily="34" charset="0"/>
              </a:rPr>
              <a:t>Những năm 30 của thế kỷ 20</a:t>
            </a:r>
          </a:p>
          <a:p>
            <a:pPr marL="342900" indent="-342900" algn="just">
              <a:buFont typeface="Arial" panose="020B0604020202020204" pitchFamily="34" charset="0"/>
              <a:buChar char="•"/>
            </a:pPr>
            <a:endParaRPr lang="en-US" sz="2000">
              <a:latin typeface="Times New Roman" panose="02020603050405020304" pitchFamily="18" charset="0"/>
              <a:ea typeface="Calibri" panose="020F0502020204030204" pitchFamily="34" charset="0"/>
            </a:endParaRPr>
          </a:p>
          <a:p>
            <a:pPr marL="342900" indent="-342900" algn="just">
              <a:buFont typeface="Arial" panose="020B0604020202020204" pitchFamily="34" charset="0"/>
              <a:buChar char="•"/>
            </a:pPr>
            <a:r>
              <a:rPr lang="en-US" sz="2000">
                <a:latin typeface="Times New Roman" panose="02020603050405020304" pitchFamily="18" charset="0"/>
              </a:rPr>
              <a:t>Đánh dấu nhiều mốc son chói lọi, gắn liền với sự lãnh đạo của Ðảng Cộng sản Việt Nam</a:t>
            </a:r>
            <a:endParaRPr lang="en-GB" sz="2000">
              <a:latin typeface="Times New Roman" panose="02020603050405020304" pitchFamily="18" charset="0"/>
            </a:endParaRPr>
          </a:p>
        </p:txBody>
      </p:sp>
      <p:sp>
        <p:nvSpPr>
          <p:cNvPr id="7" name="Rectangle 6">
            <a:extLst>
              <a:ext uri="{FF2B5EF4-FFF2-40B4-BE49-F238E27FC236}">
                <a16:creationId xmlns:a16="http://schemas.microsoft.com/office/drawing/2014/main" id="{6EB9C813-9DF6-A023-B67E-86429F949F4F}"/>
              </a:ext>
            </a:extLst>
          </p:cNvPr>
          <p:cNvSpPr/>
          <p:nvPr/>
        </p:nvSpPr>
        <p:spPr>
          <a:xfrm>
            <a:off x="5135848" y="4997854"/>
            <a:ext cx="6577181" cy="830997"/>
          </a:xfrm>
          <a:prstGeom prst="rect">
            <a:avLst/>
          </a:prstGeom>
          <a:noFill/>
        </p:spPr>
        <p:txBody>
          <a:bodyPr wrap="square" lIns="91440" tIns="45720" rIns="91440" bIns="45720">
            <a:spAutoFit/>
          </a:bodyPr>
          <a:lstStyle/>
          <a:p>
            <a:pPr algn="r"/>
            <a:r>
              <a:rPr lang="vi-VN" sz="2400" b="1"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Sứ mệnh và vai trò của Ðảng Cộng sản Việt Nam đã được khẳng định ngay từ khi mới thành lập</a:t>
            </a:r>
            <a:endParaRPr lang="en-US" sz="2400" b="1"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2050" name="Picture 2" descr="Lịch sử và ý nghĩa sự ra đời của Đảng Cộng sản Việt Nam (3/2/1930 -  3/2/2019)">
            <a:extLst>
              <a:ext uri="{FF2B5EF4-FFF2-40B4-BE49-F238E27FC236}">
                <a16:creationId xmlns:a16="http://schemas.microsoft.com/office/drawing/2014/main" id="{916886C1-7D92-23A3-867B-6F421FBBB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971" y="1809689"/>
            <a:ext cx="3377133" cy="2481800"/>
          </a:xfrm>
          <a:prstGeom prst="round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2" name="Picture 4" descr="Sách lược vắn tắt của Đảng (1930)">
            <a:extLst>
              <a:ext uri="{FF2B5EF4-FFF2-40B4-BE49-F238E27FC236}">
                <a16:creationId xmlns:a16="http://schemas.microsoft.com/office/drawing/2014/main" id="{6579AF3B-D33F-0308-FFB7-E974F8F85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6704" y="3867711"/>
            <a:ext cx="2929254" cy="2278959"/>
          </a:xfrm>
          <a:prstGeom prst="round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030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0CECE"/>
        </a:solidFill>
        <a:effectLst/>
      </p:bgPr>
    </p:bg>
    <p:spTree>
      <p:nvGrpSpPr>
        <p:cNvPr id="1" name="">
          <a:extLst>
            <a:ext uri="{FF2B5EF4-FFF2-40B4-BE49-F238E27FC236}">
              <a16:creationId xmlns:a16="http://schemas.microsoft.com/office/drawing/2014/main" id="{BF23FF71-222C-7476-EBC4-9B2FF553503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44A6351-7E52-63A0-1536-A167B6C98709}"/>
              </a:ext>
            </a:extLst>
          </p:cNvPr>
          <p:cNvSpPr/>
          <p:nvPr/>
        </p:nvSpPr>
        <p:spPr>
          <a:xfrm>
            <a:off x="0" y="0"/>
            <a:ext cx="6096000" cy="6858000"/>
          </a:xfrm>
          <a:prstGeom prst="rect">
            <a:avLst/>
          </a:prstGeom>
          <a:solidFill>
            <a:schemeClr val="bg1">
              <a:alpha val="90000"/>
            </a:schemeClr>
          </a:solidFill>
          <a:ln>
            <a:noFill/>
          </a:ln>
          <a:effectLst>
            <a:innerShdw blurRad="63500" dist="50800" dir="189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Rounded Corners 1">
            <a:extLst>
              <a:ext uri="{FF2B5EF4-FFF2-40B4-BE49-F238E27FC236}">
                <a16:creationId xmlns:a16="http://schemas.microsoft.com/office/drawing/2014/main" id="{6BCF61A1-0A8E-D690-13A1-72EBFAE38583}"/>
              </a:ext>
            </a:extLst>
          </p:cNvPr>
          <p:cNvSpPr/>
          <p:nvPr/>
        </p:nvSpPr>
        <p:spPr>
          <a:xfrm>
            <a:off x="7213599" y="988433"/>
            <a:ext cx="3860802" cy="1042103"/>
          </a:xfrm>
          <a:prstGeom prst="roundRect">
            <a:avLst/>
          </a:prstGeom>
          <a:solidFill>
            <a:schemeClr val="tx1">
              <a:lumMod val="75000"/>
              <a:lumOff val="25000"/>
              <a:alpha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000">
                <a:solidFill>
                  <a:schemeClr val="bg1"/>
                </a:solidFill>
                <a:latin typeface="Times New Roman" panose="02020603050405020304" pitchFamily="18" charset="0"/>
              </a:rPr>
              <a:t>Những thành tựu to lớn</a:t>
            </a:r>
            <a:endParaRPr lang="en-GB" sz="2000">
              <a:solidFill>
                <a:schemeClr val="bg1"/>
              </a:solidFill>
              <a:latin typeface="Times New Roman" panose="02020603050405020304" pitchFamily="18" charset="0"/>
            </a:endParaRPr>
          </a:p>
        </p:txBody>
      </p:sp>
      <p:graphicFrame>
        <p:nvGraphicFramePr>
          <p:cNvPr id="3" name="Diagram 2">
            <a:extLst>
              <a:ext uri="{FF2B5EF4-FFF2-40B4-BE49-F238E27FC236}">
                <a16:creationId xmlns:a16="http://schemas.microsoft.com/office/drawing/2014/main" id="{2C304565-7DBA-BDBE-04DE-0836815F2708}"/>
              </a:ext>
            </a:extLst>
          </p:cNvPr>
          <p:cNvGraphicFramePr/>
          <p:nvPr>
            <p:extLst>
              <p:ext uri="{D42A27DB-BD31-4B8C-83A1-F6EECF244321}">
                <p14:modId xmlns:p14="http://schemas.microsoft.com/office/powerpoint/2010/main" val="3216492693"/>
              </p:ext>
            </p:extLst>
          </p:nvPr>
        </p:nvGraphicFramePr>
        <p:xfrm>
          <a:off x="0" y="988433"/>
          <a:ext cx="6096000" cy="5070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Những thành tựu nổi bật 75 năm nước Cộng hòa XHCN Việt Nam">
            <a:extLst>
              <a:ext uri="{FF2B5EF4-FFF2-40B4-BE49-F238E27FC236}">
                <a16:creationId xmlns:a16="http://schemas.microsoft.com/office/drawing/2014/main" id="{1CCEEF75-6B71-B4B8-7AFA-A8472A308C3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248586" y="2529971"/>
            <a:ext cx="5790828" cy="35287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65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0CECE"/>
        </a:solidFill>
        <a:effectLst/>
      </p:bgPr>
    </p:bg>
    <p:spTree>
      <p:nvGrpSpPr>
        <p:cNvPr id="1" name="">
          <a:extLst>
            <a:ext uri="{FF2B5EF4-FFF2-40B4-BE49-F238E27FC236}">
              <a16:creationId xmlns:a16="http://schemas.microsoft.com/office/drawing/2014/main" id="{FA53F379-DF29-2C68-71A9-BC05D6BC4BBD}"/>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D3C114E-7B0E-513A-4735-7F66E3659481}"/>
              </a:ext>
            </a:extLst>
          </p:cNvPr>
          <p:cNvSpPr/>
          <p:nvPr/>
        </p:nvSpPr>
        <p:spPr>
          <a:xfrm>
            <a:off x="827314" y="1436912"/>
            <a:ext cx="10537372" cy="5088624"/>
          </a:xfrm>
          <a:prstGeom prst="roundRect">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buFont typeface="Arial" panose="020B0604020202020204" pitchFamily="34" charset="0"/>
              <a:buChar char="•"/>
            </a:pPr>
            <a:r>
              <a:rPr lang="en-US" sz="2000">
                <a:latin typeface="Times New Roman" panose="02020603050405020304" pitchFamily="18" charset="0"/>
                <a:ea typeface="Calibri" panose="020F0502020204030204" pitchFamily="34" charset="0"/>
              </a:rPr>
              <a:t>Lĩnh vực của đời sống xã hội, đời sống của nhân dân vẫn còn nhiều khó khăn</a:t>
            </a:r>
          </a:p>
          <a:p>
            <a:pPr marL="342900" indent="-342900" algn="just">
              <a:lnSpc>
                <a:spcPct val="150000"/>
              </a:lnSpc>
              <a:buFont typeface="Arial" panose="020B0604020202020204" pitchFamily="34" charset="0"/>
              <a:buChar char="•"/>
            </a:pPr>
            <a:r>
              <a:rPr lang="vi-VN" sz="2000">
                <a:latin typeface="Times New Roman" panose="02020603050405020304" pitchFamily="18" charset="0"/>
              </a:rPr>
              <a:t>Công tác lãnh đạo, chỉ đạo, tổ chức quán triệt, triển khai thực hiện các Nghị quyết của Ðảng hiệu quả chưa cao, chưa tạo được sự lan tỏa lớn</a:t>
            </a:r>
            <a:endParaRPr lang="en-GB" sz="2000">
              <a:latin typeface="Times New Roman" panose="02020603050405020304" pitchFamily="18" charset="0"/>
            </a:endParaRPr>
          </a:p>
          <a:p>
            <a:pPr marL="342900" indent="-342900" algn="just">
              <a:lnSpc>
                <a:spcPct val="150000"/>
              </a:lnSpc>
              <a:buFont typeface="Arial" panose="020B0604020202020204" pitchFamily="34" charset="0"/>
              <a:buChar char="•"/>
            </a:pPr>
            <a:r>
              <a:rPr lang="vi-VN" sz="2000">
                <a:latin typeface="Times New Roman" panose="02020603050405020304" pitchFamily="18" charset="0"/>
              </a:rPr>
              <a:t>Nhiều cán bộ, đảng viên, trong đó có lãnh đạo chủ chốt các cấp chưa xác định rõ trách nhiệm và chưa thật sự gương mẫu trong rèn luyện, giữ gìn phẩm chất, đạo đức, lối sống, tác phong, còn trục lợi, tham nhũng, lãng phí, tiêu cực</a:t>
            </a:r>
            <a:endParaRPr lang="en-GB" sz="2000">
              <a:latin typeface="Times New Roman" panose="02020603050405020304" pitchFamily="18" charset="0"/>
            </a:endParaRPr>
          </a:p>
          <a:p>
            <a:pPr marL="342900" indent="-342900" algn="just">
              <a:lnSpc>
                <a:spcPct val="150000"/>
              </a:lnSpc>
              <a:buFont typeface="Arial" panose="020B0604020202020204" pitchFamily="34" charset="0"/>
              <a:buChar char="•"/>
            </a:pPr>
            <a:r>
              <a:rPr lang="vi-VN" sz="2000">
                <a:latin typeface="Times New Roman" panose="02020603050405020304" pitchFamily="18" charset="0"/>
              </a:rPr>
              <a:t>Ðặc biệt, có cán bộ cấp cao, cả đương chức và nghỉ hưu, đã vi phạm nghiêm trọng kỷ luật của Ðảng, pháp luật của Nhà nước, gây dư luận xấu trong cán bộ, đảng viên và nhân dân.</a:t>
            </a:r>
            <a:endParaRPr lang="en-GB" sz="2000">
              <a:latin typeface="Times New Roman" panose="02020603050405020304" pitchFamily="18" charset="0"/>
            </a:endParaRPr>
          </a:p>
        </p:txBody>
      </p:sp>
      <p:sp>
        <p:nvSpPr>
          <p:cNvPr id="7" name="Rectangle 6">
            <a:extLst>
              <a:ext uri="{FF2B5EF4-FFF2-40B4-BE49-F238E27FC236}">
                <a16:creationId xmlns:a16="http://schemas.microsoft.com/office/drawing/2014/main" id="{E28AA1B4-5804-EA87-BE96-BF191AFE409C}"/>
              </a:ext>
            </a:extLst>
          </p:cNvPr>
          <p:cNvSpPr/>
          <p:nvPr/>
        </p:nvSpPr>
        <p:spPr>
          <a:xfrm>
            <a:off x="4076305" y="709835"/>
            <a:ext cx="6577181" cy="584775"/>
          </a:xfrm>
          <a:prstGeom prst="rect">
            <a:avLst/>
          </a:prstGeom>
          <a:noFill/>
        </p:spPr>
        <p:txBody>
          <a:bodyPr wrap="square" lIns="91440" tIns="45720" rIns="91440" bIns="45720">
            <a:spAutoFit/>
          </a:bodyPr>
          <a:lstStyle/>
          <a:p>
            <a:pPr algn="r"/>
            <a:r>
              <a:rPr lang="en-GB" sz="3200" b="1"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Khó khăn</a:t>
            </a:r>
            <a:endParaRPr lang="en-US" sz="3200" b="1"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0139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0CECE"/>
        </a:solidFill>
        <a:effectLst/>
      </p:bgPr>
    </p:bg>
    <p:spTree>
      <p:nvGrpSpPr>
        <p:cNvPr id="1" name="">
          <a:extLst>
            <a:ext uri="{FF2B5EF4-FFF2-40B4-BE49-F238E27FC236}">
              <a16:creationId xmlns:a16="http://schemas.microsoft.com/office/drawing/2014/main" id="{42C22500-8FBA-7BAC-7785-902382124317}"/>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1A68CDC-57B6-D53F-48A2-D0A51D61EBDB}"/>
              </a:ext>
            </a:extLst>
          </p:cNvPr>
          <p:cNvSpPr/>
          <p:nvPr/>
        </p:nvSpPr>
        <p:spPr>
          <a:xfrm>
            <a:off x="2481943" y="467382"/>
            <a:ext cx="7228114" cy="1042103"/>
          </a:xfrm>
          <a:prstGeom prst="roundRect">
            <a:avLst/>
          </a:prstGeom>
          <a:solidFill>
            <a:schemeClr val="tx1">
              <a:lumMod val="75000"/>
              <a:lumOff val="25000"/>
              <a:alpha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000">
                <a:solidFill>
                  <a:schemeClr val="bg1"/>
                </a:solidFill>
                <a:latin typeface="Times New Roman" panose="02020603050405020304" pitchFamily="18" charset="0"/>
              </a:rPr>
              <a:t>Củng cố và mở rộng nền tảng xã hội của Ðảng, tiếp tục giành được sự ủng hộ tuyệt đối của nhân dân</a:t>
            </a:r>
            <a:endParaRPr lang="en-GB" sz="2000">
              <a:solidFill>
                <a:schemeClr val="bg1"/>
              </a:solidFill>
              <a:latin typeface="Times New Roman" panose="02020603050405020304" pitchFamily="18" charset="0"/>
            </a:endParaRPr>
          </a:p>
        </p:txBody>
      </p:sp>
      <p:sp>
        <p:nvSpPr>
          <p:cNvPr id="5" name="Rectangle: Rounded Corners 4">
            <a:extLst>
              <a:ext uri="{FF2B5EF4-FFF2-40B4-BE49-F238E27FC236}">
                <a16:creationId xmlns:a16="http://schemas.microsoft.com/office/drawing/2014/main" id="{AB7D2F0E-BE8F-7A77-B671-64910F23A9FC}"/>
              </a:ext>
            </a:extLst>
          </p:cNvPr>
          <p:cNvSpPr/>
          <p:nvPr/>
        </p:nvSpPr>
        <p:spPr>
          <a:xfrm>
            <a:off x="494393" y="1792670"/>
            <a:ext cx="6574971" cy="4597948"/>
          </a:xfrm>
          <a:prstGeom prst="roundRect">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spcBef>
                <a:spcPts val="600"/>
              </a:spcBef>
              <a:buFont typeface="Arial" panose="020B0604020202020204" pitchFamily="34" charset="0"/>
              <a:buChar char="•"/>
            </a:pPr>
            <a:r>
              <a:rPr lang="vi-VN" sz="2000">
                <a:latin typeface="Times New Roman" panose="02020603050405020304" pitchFamily="18" charset="0"/>
                <a:ea typeface="Calibri" panose="020F0502020204030204" pitchFamily="34" charset="0"/>
              </a:rPr>
              <a:t>Ðảng không chỉ phải làm tốt vai trò là người lãnh đạo, mà còn phải làm tốt bổn phận </a:t>
            </a:r>
            <a:r>
              <a:rPr lang="en-GB" sz="2000">
                <a:latin typeface="Times New Roman" panose="02020603050405020304" pitchFamily="18" charset="0"/>
                <a:ea typeface="Calibri" panose="020F0502020204030204" pitchFamily="34" charset="0"/>
              </a:rPr>
              <a:t>“</a:t>
            </a:r>
            <a:r>
              <a:rPr lang="vi-VN" sz="2000">
                <a:latin typeface="Times New Roman" panose="02020603050405020304" pitchFamily="18" charset="0"/>
                <a:ea typeface="Calibri" panose="020F0502020204030204" pitchFamily="34" charset="0"/>
              </a:rPr>
              <a:t>là người đày tớ thật trung thành của nhân dân</a:t>
            </a:r>
            <a:r>
              <a:rPr lang="en-GB" sz="2000">
                <a:latin typeface="Times New Roman" panose="02020603050405020304" pitchFamily="18" charset="0"/>
                <a:ea typeface="Calibri" panose="020F0502020204030204" pitchFamily="34" charset="0"/>
              </a:rPr>
              <a:t>”</a:t>
            </a:r>
          </a:p>
          <a:p>
            <a:pPr marL="342900" indent="-342900" algn="just">
              <a:lnSpc>
                <a:spcPct val="150000"/>
              </a:lnSpc>
              <a:spcBef>
                <a:spcPts val="600"/>
              </a:spcBef>
              <a:buFont typeface="Arial" panose="020B0604020202020204" pitchFamily="34" charset="0"/>
              <a:buChar char="•"/>
            </a:pPr>
            <a:r>
              <a:rPr lang="vi-VN" sz="2000">
                <a:latin typeface="Times New Roman" panose="02020603050405020304" pitchFamily="18" charset="0"/>
                <a:ea typeface="Calibri" panose="020F0502020204030204" pitchFamily="34" charset="0"/>
              </a:rPr>
              <a:t>Ðảng phải có đủ trí tuệ và bản lĩnh chính trị, đề ra đường lối, chủ trương đúng đắn</a:t>
            </a:r>
            <a:endParaRPr lang="en-GB" sz="2000">
              <a:latin typeface="Times New Roman" panose="02020603050405020304" pitchFamily="18" charset="0"/>
              <a:ea typeface="Calibri" panose="020F0502020204030204" pitchFamily="34" charset="0"/>
            </a:endParaRPr>
          </a:p>
          <a:p>
            <a:pPr marL="342900" indent="-342900" algn="just">
              <a:lnSpc>
                <a:spcPct val="150000"/>
              </a:lnSpc>
              <a:spcBef>
                <a:spcPts val="600"/>
              </a:spcBef>
              <a:buFont typeface="Arial" panose="020B0604020202020204" pitchFamily="34" charset="0"/>
              <a:buChar char="•"/>
            </a:pPr>
            <a:r>
              <a:rPr lang="vi-VN" sz="2000">
                <a:latin typeface="Times New Roman" panose="02020603050405020304" pitchFamily="18" charset="0"/>
                <a:ea typeface="Calibri" panose="020F0502020204030204" pitchFamily="34" charset="0"/>
              </a:rPr>
              <a:t>Là người "đày tớ", Ðảng và từng cán bộ, đảng viên phải phụng sự Tổ quốc, phụng sự nhân dân vô điều kiện</a:t>
            </a:r>
            <a:endParaRPr lang="en-US" sz="2000">
              <a:latin typeface="Times New Roman" panose="02020603050405020304" pitchFamily="18" charset="0"/>
              <a:ea typeface="Calibri" panose="020F0502020204030204" pitchFamily="34" charset="0"/>
            </a:endParaRPr>
          </a:p>
        </p:txBody>
      </p:sp>
      <p:pic>
        <p:nvPicPr>
          <p:cNvPr id="4098" name="Picture 2" descr="Đảng Cộng sản Việt Nam xứng đáng là người lãnh đạo, người đầy tớ trung  thành của nhân dân">
            <a:extLst>
              <a:ext uri="{FF2B5EF4-FFF2-40B4-BE49-F238E27FC236}">
                <a16:creationId xmlns:a16="http://schemas.microsoft.com/office/drawing/2014/main" id="{F4BA3555-12AF-58C9-C39D-ADF297C7CF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994"/>
          <a:stretch/>
        </p:blipFill>
        <p:spPr bwMode="auto">
          <a:xfrm>
            <a:off x="7214507" y="1792670"/>
            <a:ext cx="3975100" cy="2877230"/>
          </a:xfrm>
          <a:prstGeom prst="round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0" name="Picture 4" descr="Tính tất yếu của “Sự lãnh đạo tuyệt đối, trực tiếp về mọi mặt của Đảng đối  với lực lượng vũ trang” - Tạp chí Tuyên giáo">
            <a:extLst>
              <a:ext uri="{FF2B5EF4-FFF2-40B4-BE49-F238E27FC236}">
                <a16:creationId xmlns:a16="http://schemas.microsoft.com/office/drawing/2014/main" id="{DE95FE7F-DEDC-27B1-A7AF-E1B5E2E094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7785" y="4232564"/>
            <a:ext cx="3019176" cy="2158054"/>
          </a:xfrm>
          <a:prstGeom prst="round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3" name="3D Model 2" descr="1">
                <a:extLst>
                  <a:ext uri="{FF2B5EF4-FFF2-40B4-BE49-F238E27FC236}">
                    <a16:creationId xmlns:a16="http://schemas.microsoft.com/office/drawing/2014/main" id="{A4AADED6-0114-96EC-1716-DE728E6E868C}"/>
                  </a:ext>
                </a:extLst>
              </p:cNvPr>
              <p:cNvGraphicFramePr>
                <a:graphicFrameLocks noChangeAspect="1"/>
              </p:cNvGraphicFramePr>
              <p:nvPr>
                <p:extLst>
                  <p:ext uri="{D42A27DB-BD31-4B8C-83A1-F6EECF244321}">
                    <p14:modId xmlns:p14="http://schemas.microsoft.com/office/powerpoint/2010/main" val="2253429647"/>
                  </p:ext>
                </p:extLst>
              </p:nvPr>
            </p:nvGraphicFramePr>
            <p:xfrm>
              <a:off x="1134219" y="222277"/>
              <a:ext cx="896881" cy="1378677"/>
            </p:xfrm>
            <a:graphic>
              <a:graphicData uri="http://schemas.microsoft.com/office/drawing/2017/model3d">
                <am3d:model3d r:embed="rId4">
                  <am3d:spPr>
                    <a:xfrm>
                      <a:off x="0" y="0"/>
                      <a:ext cx="896881" cy="1378677"/>
                    </a:xfrm>
                    <a:prstGeom prst="rect">
                      <a:avLst/>
                    </a:prstGeom>
                  </am3d:spPr>
                  <am3d:camera>
                    <am3d:pos x="0" y="0" z="57437888"/>
                    <am3d:up dx="0" dy="36000000" dz="0"/>
                    <am3d:lookAt x="0" y="0" z="0"/>
                    <am3d:perspective fov="2700000"/>
                  </am3d:camera>
                  <am3d:trans>
                    <am3d:meterPerModelUnit n="12410527" d="1000000"/>
                    <am3d:preTrans dx="0" dy="-17999797" dz="0"/>
                    <am3d:scale>
                      <am3d:sx n="1000000" d="1000000"/>
                      <am3d:sy n="1000000" d="1000000"/>
                      <am3d:sz n="1000000" d="1000000"/>
                    </am3d:scale>
                    <am3d:rot ax="742858" ay="835917" az="181539"/>
                    <am3d:postTrans dx="0" dy="0" dz="0"/>
                  </am3d:trans>
                  <am3d:raster rName="Office3DRenderer" rVer="16.0.8326">
                    <am3d:blip r:embed="rId5"/>
                  </am3d:raster>
                  <am3d:objViewport viewportSz="15498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1">
                <a:extLst>
                  <a:ext uri="{FF2B5EF4-FFF2-40B4-BE49-F238E27FC236}">
                    <a16:creationId xmlns:a16="http://schemas.microsoft.com/office/drawing/2014/main" id="{A4AADED6-0114-96EC-1716-DE728E6E868C}"/>
                  </a:ext>
                </a:extLst>
              </p:cNvPr>
              <p:cNvPicPr>
                <a:picLocks noGrp="1" noRot="1" noChangeAspect="1" noMove="1" noResize="1" noEditPoints="1" noAdjustHandles="1" noChangeArrowheads="1" noChangeShapeType="1" noCrop="1"/>
              </p:cNvPicPr>
              <p:nvPr/>
            </p:nvPicPr>
            <p:blipFill>
              <a:blip r:embed="rId5"/>
              <a:stretch>
                <a:fillRect/>
              </a:stretch>
            </p:blipFill>
            <p:spPr>
              <a:xfrm>
                <a:off x="1134219" y="222277"/>
                <a:ext cx="896881" cy="1378677"/>
              </a:xfrm>
              <a:prstGeom prst="rect">
                <a:avLst/>
              </a:prstGeom>
            </p:spPr>
          </p:pic>
        </mc:Fallback>
      </mc:AlternateContent>
    </p:spTree>
    <p:extLst>
      <p:ext uri="{BB962C8B-B14F-4D97-AF65-F5344CB8AC3E}">
        <p14:creationId xmlns:p14="http://schemas.microsoft.com/office/powerpoint/2010/main" val="1923858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0CECE"/>
        </a:solidFill>
        <a:effectLst/>
      </p:bgPr>
    </p:bg>
    <p:spTree>
      <p:nvGrpSpPr>
        <p:cNvPr id="1" name="">
          <a:extLst>
            <a:ext uri="{FF2B5EF4-FFF2-40B4-BE49-F238E27FC236}">
              <a16:creationId xmlns:a16="http://schemas.microsoft.com/office/drawing/2014/main" id="{6EBE8DB9-1FA4-3FEE-3A5A-62BEA5C9378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B4F194F-34B1-6D3F-65D4-46BA19D6340B}"/>
              </a:ext>
            </a:extLst>
          </p:cNvPr>
          <p:cNvSpPr/>
          <p:nvPr/>
        </p:nvSpPr>
        <p:spPr>
          <a:xfrm>
            <a:off x="2481943" y="467382"/>
            <a:ext cx="7228114" cy="1042103"/>
          </a:xfrm>
          <a:prstGeom prst="roundRect">
            <a:avLst/>
          </a:prstGeom>
          <a:solidFill>
            <a:schemeClr val="tx1">
              <a:lumMod val="75000"/>
              <a:lumOff val="25000"/>
              <a:alpha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GB" sz="2000">
                <a:solidFill>
                  <a:schemeClr val="bg1"/>
                </a:solidFill>
                <a:latin typeface="Times New Roman" panose="02020603050405020304" pitchFamily="18" charset="0"/>
              </a:rPr>
              <a:t>P</a:t>
            </a:r>
            <a:r>
              <a:rPr lang="vi-VN" sz="2000">
                <a:solidFill>
                  <a:schemeClr val="bg1"/>
                </a:solidFill>
                <a:latin typeface="Times New Roman" panose="02020603050405020304" pitchFamily="18" charset="0"/>
              </a:rPr>
              <a:t>hòng, chống triệt để những biểu hiện quan liêu, độc đoán, chuyên quyền, cơ hội chủ nghĩa, kiêu ngạo cộng sản</a:t>
            </a:r>
            <a:endParaRPr lang="en-GB" sz="2000">
              <a:solidFill>
                <a:schemeClr val="bg1"/>
              </a:solidFill>
              <a:latin typeface="Times New Roman" panose="02020603050405020304" pitchFamily="18" charset="0"/>
            </a:endParaRPr>
          </a:p>
        </p:txBody>
      </p:sp>
      <p:sp>
        <p:nvSpPr>
          <p:cNvPr id="5" name="Rectangle: Rounded Corners 4">
            <a:extLst>
              <a:ext uri="{FF2B5EF4-FFF2-40B4-BE49-F238E27FC236}">
                <a16:creationId xmlns:a16="http://schemas.microsoft.com/office/drawing/2014/main" id="{0A1B4162-FA8C-12F9-0E4B-82C647A09E43}"/>
              </a:ext>
            </a:extLst>
          </p:cNvPr>
          <p:cNvSpPr/>
          <p:nvPr/>
        </p:nvSpPr>
        <p:spPr>
          <a:xfrm>
            <a:off x="494393" y="1792670"/>
            <a:ext cx="6574971" cy="4597948"/>
          </a:xfrm>
          <a:prstGeom prst="roundRect">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spcBef>
                <a:spcPts val="600"/>
              </a:spcBef>
              <a:buFont typeface="Arial" panose="020B0604020202020204" pitchFamily="34" charset="0"/>
              <a:buChar char="•"/>
            </a:pPr>
            <a:r>
              <a:rPr lang="vi-VN" sz="2000">
                <a:latin typeface="Times New Roman" panose="02020603050405020304" pitchFamily="18" charset="0"/>
                <a:ea typeface="Calibri" panose="020F0502020204030204" pitchFamily="34" charset="0"/>
              </a:rPr>
              <a:t>Ðảng không chỉ phải làm tốt vai trò là người lãnh đạo, mà còn phải làm tốt bổn phận </a:t>
            </a:r>
            <a:r>
              <a:rPr lang="en-GB" sz="2000">
                <a:latin typeface="Times New Roman" panose="02020603050405020304" pitchFamily="18" charset="0"/>
                <a:ea typeface="Calibri" panose="020F0502020204030204" pitchFamily="34" charset="0"/>
              </a:rPr>
              <a:t>“</a:t>
            </a:r>
            <a:r>
              <a:rPr lang="vi-VN" sz="2000">
                <a:latin typeface="Times New Roman" panose="02020603050405020304" pitchFamily="18" charset="0"/>
                <a:ea typeface="Calibri" panose="020F0502020204030204" pitchFamily="34" charset="0"/>
              </a:rPr>
              <a:t>là người đày tớ thật trung thành của nhân dân</a:t>
            </a:r>
            <a:r>
              <a:rPr lang="en-GB" sz="2000">
                <a:latin typeface="Times New Roman" panose="02020603050405020304" pitchFamily="18" charset="0"/>
                <a:ea typeface="Calibri" panose="020F0502020204030204" pitchFamily="34" charset="0"/>
              </a:rPr>
              <a:t>”</a:t>
            </a:r>
          </a:p>
          <a:p>
            <a:pPr marL="342900" indent="-342900" algn="just">
              <a:lnSpc>
                <a:spcPct val="150000"/>
              </a:lnSpc>
              <a:spcBef>
                <a:spcPts val="600"/>
              </a:spcBef>
              <a:buFont typeface="Arial" panose="020B0604020202020204" pitchFamily="34" charset="0"/>
              <a:buChar char="•"/>
            </a:pPr>
            <a:r>
              <a:rPr lang="vi-VN" sz="2000">
                <a:latin typeface="Times New Roman" panose="02020603050405020304" pitchFamily="18" charset="0"/>
                <a:ea typeface="Calibri" panose="020F0502020204030204" pitchFamily="34" charset="0"/>
              </a:rPr>
              <a:t>Ðảng phải có đủ trí tuệ và bản lĩnh chính trị, đề ra đường lối, chủ trương đúng đắn</a:t>
            </a:r>
            <a:endParaRPr lang="en-GB" sz="2000">
              <a:latin typeface="Times New Roman" panose="02020603050405020304" pitchFamily="18" charset="0"/>
              <a:ea typeface="Calibri" panose="020F0502020204030204" pitchFamily="34" charset="0"/>
            </a:endParaRPr>
          </a:p>
          <a:p>
            <a:pPr marL="342900" indent="-342900" algn="just">
              <a:lnSpc>
                <a:spcPct val="150000"/>
              </a:lnSpc>
              <a:spcBef>
                <a:spcPts val="600"/>
              </a:spcBef>
              <a:buFont typeface="Arial" panose="020B0604020202020204" pitchFamily="34" charset="0"/>
              <a:buChar char="•"/>
            </a:pPr>
            <a:r>
              <a:rPr lang="vi-VN" sz="2000">
                <a:latin typeface="Times New Roman" panose="02020603050405020304" pitchFamily="18" charset="0"/>
                <a:ea typeface="Calibri" panose="020F0502020204030204" pitchFamily="34" charset="0"/>
              </a:rPr>
              <a:t>Là người "đày tớ", Ðảng và từng cán bộ, đảng viên phải phụng sự Tổ quốc, phụng sự nhân dân vô điều kiện</a:t>
            </a:r>
            <a:endParaRPr lang="en-US" sz="2000">
              <a:latin typeface="Times New Roman" panose="02020603050405020304" pitchFamily="18" charset="0"/>
              <a:ea typeface="Calibri" panose="020F0502020204030204" pitchFamily="34" charset="0"/>
            </a:endParaRPr>
          </a:p>
        </p:txBody>
      </p:sp>
      <p:pic>
        <p:nvPicPr>
          <p:cNvPr id="4098" name="Picture 2" descr="Đảng Cộng sản Việt Nam xứng đáng là người lãnh đạo, người đầy tớ trung  thành của nhân dân">
            <a:extLst>
              <a:ext uri="{FF2B5EF4-FFF2-40B4-BE49-F238E27FC236}">
                <a16:creationId xmlns:a16="http://schemas.microsoft.com/office/drawing/2014/main" id="{03627EA6-62AC-9D34-1CED-8065446A36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994"/>
          <a:stretch/>
        </p:blipFill>
        <p:spPr bwMode="auto">
          <a:xfrm>
            <a:off x="7214507" y="1792670"/>
            <a:ext cx="3975100" cy="2877230"/>
          </a:xfrm>
          <a:prstGeom prst="round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0" name="Picture 4" descr="Tính tất yếu của “Sự lãnh đạo tuyệt đối, trực tiếp về mọi mặt của Đảng đối  với lực lượng vũ trang” - Tạp chí Tuyên giáo">
            <a:extLst>
              <a:ext uri="{FF2B5EF4-FFF2-40B4-BE49-F238E27FC236}">
                <a16:creationId xmlns:a16="http://schemas.microsoft.com/office/drawing/2014/main" id="{0EF7B057-6741-3726-48A9-AB2CC89F8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7785" y="4232564"/>
            <a:ext cx="3019176" cy="2158054"/>
          </a:xfrm>
          <a:prstGeom prst="round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2">
                <a:extLst>
                  <a:ext uri="{FF2B5EF4-FFF2-40B4-BE49-F238E27FC236}">
                    <a16:creationId xmlns:a16="http://schemas.microsoft.com/office/drawing/2014/main" id="{843FA416-A121-1D36-2642-6F07E02E5CAF}"/>
                  </a:ext>
                </a:extLst>
              </p:cNvPr>
              <p:cNvGraphicFramePr>
                <a:graphicFrameLocks noChangeAspect="1"/>
              </p:cNvGraphicFramePr>
              <p:nvPr>
                <p:extLst>
                  <p:ext uri="{D42A27DB-BD31-4B8C-83A1-F6EECF244321}">
                    <p14:modId xmlns:p14="http://schemas.microsoft.com/office/powerpoint/2010/main" val="2146429020"/>
                  </p:ext>
                </p:extLst>
              </p:nvPr>
            </p:nvGraphicFramePr>
            <p:xfrm>
              <a:off x="1155635" y="211306"/>
              <a:ext cx="1099109" cy="1400914"/>
            </p:xfrm>
            <a:graphic>
              <a:graphicData uri="http://schemas.microsoft.com/office/drawing/2017/model3d">
                <am3d:model3d r:embed="rId4">
                  <am3d:spPr>
                    <a:xfrm>
                      <a:off x="0" y="0"/>
                      <a:ext cx="1099109" cy="1400914"/>
                    </a:xfrm>
                    <a:prstGeom prst="rect">
                      <a:avLst/>
                    </a:prstGeom>
                  </am3d:spPr>
                  <am3d:camera>
                    <am3d:pos x="0" y="0" z="63452126"/>
                    <am3d:up dx="0" dy="36000000" dz="0"/>
                    <am3d:lookAt x="0" y="0" z="0"/>
                    <am3d:perspective fov="2700000"/>
                  </am3d:camera>
                  <am3d:trans>
                    <am3d:meterPerModelUnit n="12440630" d="1000000"/>
                    <am3d:preTrans dx="-4" dy="-18000000" dz="0"/>
                    <am3d:scale>
                      <am3d:sx n="1000000" d="1000000"/>
                      <am3d:sy n="1000000" d="1000000"/>
                      <am3d:sz n="1000000" d="1000000"/>
                    </am3d:scale>
                    <am3d:rot ax="322896" ay="910661" az="84768"/>
                    <am3d:postTrans dx="0" dy="0" dz="0"/>
                  </am3d:trans>
                  <am3d:raster rName="Office3DRenderer" rVer="16.0.8326">
                    <am3d:blip r:embed="rId5"/>
                  </am3d:raster>
                  <am3d:objViewport viewportSz="16725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2">
                <a:extLst>
                  <a:ext uri="{FF2B5EF4-FFF2-40B4-BE49-F238E27FC236}">
                    <a16:creationId xmlns:a16="http://schemas.microsoft.com/office/drawing/2014/main" id="{843FA416-A121-1D36-2642-6F07E02E5CAF}"/>
                  </a:ext>
                </a:extLst>
              </p:cNvPr>
              <p:cNvPicPr>
                <a:picLocks noGrp="1" noRot="1" noChangeAspect="1" noMove="1" noResize="1" noEditPoints="1" noAdjustHandles="1" noChangeArrowheads="1" noChangeShapeType="1" noCrop="1"/>
              </p:cNvPicPr>
              <p:nvPr/>
            </p:nvPicPr>
            <p:blipFill>
              <a:blip r:embed="rId5"/>
              <a:stretch>
                <a:fillRect/>
              </a:stretch>
            </p:blipFill>
            <p:spPr>
              <a:xfrm>
                <a:off x="1155635" y="211306"/>
                <a:ext cx="1099109" cy="1400914"/>
              </a:xfrm>
              <a:prstGeom prst="rect">
                <a:avLst/>
              </a:prstGeom>
            </p:spPr>
          </p:pic>
        </mc:Fallback>
      </mc:AlternateContent>
    </p:spTree>
    <p:extLst>
      <p:ext uri="{BB962C8B-B14F-4D97-AF65-F5344CB8AC3E}">
        <p14:creationId xmlns:p14="http://schemas.microsoft.com/office/powerpoint/2010/main" val="821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0CECE"/>
        </a:solidFill>
        <a:effectLst/>
      </p:bgPr>
    </p:bg>
    <p:spTree>
      <p:nvGrpSpPr>
        <p:cNvPr id="1" name="">
          <a:extLst>
            <a:ext uri="{FF2B5EF4-FFF2-40B4-BE49-F238E27FC236}">
              <a16:creationId xmlns:a16="http://schemas.microsoft.com/office/drawing/2014/main" id="{ABAC2651-A5E3-5846-7F99-BD5390A96AB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A15F0BC-7947-25EA-BEFF-9A892BC9D074}"/>
              </a:ext>
            </a:extLst>
          </p:cNvPr>
          <p:cNvSpPr/>
          <p:nvPr/>
        </p:nvSpPr>
        <p:spPr>
          <a:xfrm>
            <a:off x="2481943" y="467382"/>
            <a:ext cx="7228114" cy="1042103"/>
          </a:xfrm>
          <a:prstGeom prst="roundRect">
            <a:avLst/>
          </a:prstGeom>
          <a:solidFill>
            <a:schemeClr val="tx1">
              <a:lumMod val="75000"/>
              <a:lumOff val="25000"/>
              <a:alpha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GB" sz="2000">
                <a:solidFill>
                  <a:schemeClr val="bg1"/>
                </a:solidFill>
                <a:latin typeface="Times New Roman" panose="02020603050405020304" pitchFamily="18" charset="0"/>
              </a:rPr>
              <a:t>P</a:t>
            </a:r>
            <a:r>
              <a:rPr lang="vi-VN" sz="2000">
                <a:solidFill>
                  <a:schemeClr val="bg1"/>
                </a:solidFill>
                <a:latin typeface="Times New Roman" panose="02020603050405020304" pitchFamily="18" charset="0"/>
              </a:rPr>
              <a:t>hòng, chống triệt để những biểu hiện quan liêu, độc đoán, chuyên quyền, cơ hội chủ nghĩa, kiêu ngạo cộng sản</a:t>
            </a:r>
            <a:endParaRPr lang="en-GB" sz="2000">
              <a:solidFill>
                <a:schemeClr val="bg1"/>
              </a:solidFill>
              <a:latin typeface="Times New Roman" panose="02020603050405020304" pitchFamily="18" charset="0"/>
            </a:endParaRPr>
          </a:p>
        </p:txBody>
      </p:sp>
      <p:sp>
        <p:nvSpPr>
          <p:cNvPr id="5" name="Rectangle: Rounded Corners 4">
            <a:extLst>
              <a:ext uri="{FF2B5EF4-FFF2-40B4-BE49-F238E27FC236}">
                <a16:creationId xmlns:a16="http://schemas.microsoft.com/office/drawing/2014/main" id="{19A86F8E-BF80-7F5F-0E1F-0A74D77C8BD6}"/>
              </a:ext>
            </a:extLst>
          </p:cNvPr>
          <p:cNvSpPr/>
          <p:nvPr/>
        </p:nvSpPr>
        <p:spPr>
          <a:xfrm>
            <a:off x="494393" y="1792670"/>
            <a:ext cx="6574971" cy="4597948"/>
          </a:xfrm>
          <a:prstGeom prst="roundRect">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spcBef>
                <a:spcPts val="600"/>
              </a:spcBef>
              <a:buFont typeface="Arial" panose="020B0604020202020204" pitchFamily="34" charset="0"/>
              <a:buChar char="•"/>
            </a:pPr>
            <a:r>
              <a:rPr lang="vi-VN" sz="2000">
                <a:latin typeface="Times New Roman" panose="02020603050405020304" pitchFamily="18" charset="0"/>
                <a:ea typeface="Calibri" panose="020F0502020204030204" pitchFamily="34" charset="0"/>
              </a:rPr>
              <a:t>Ðảng không chỉ phải làm tốt vai trò là người lãnh đạo, mà còn phải làm tốt bổn phận </a:t>
            </a:r>
            <a:r>
              <a:rPr lang="en-GB" sz="2000">
                <a:latin typeface="Times New Roman" panose="02020603050405020304" pitchFamily="18" charset="0"/>
                <a:ea typeface="Calibri" panose="020F0502020204030204" pitchFamily="34" charset="0"/>
              </a:rPr>
              <a:t>“</a:t>
            </a:r>
            <a:r>
              <a:rPr lang="vi-VN" sz="2000">
                <a:latin typeface="Times New Roman" panose="02020603050405020304" pitchFamily="18" charset="0"/>
                <a:ea typeface="Calibri" panose="020F0502020204030204" pitchFamily="34" charset="0"/>
              </a:rPr>
              <a:t>là người đày tớ thật trung thành của nhân dân</a:t>
            </a:r>
            <a:r>
              <a:rPr lang="en-GB" sz="2000">
                <a:latin typeface="Times New Roman" panose="02020603050405020304" pitchFamily="18" charset="0"/>
                <a:ea typeface="Calibri" panose="020F0502020204030204" pitchFamily="34" charset="0"/>
              </a:rPr>
              <a:t>”</a:t>
            </a:r>
          </a:p>
          <a:p>
            <a:pPr marL="342900" indent="-342900" algn="just">
              <a:lnSpc>
                <a:spcPct val="150000"/>
              </a:lnSpc>
              <a:spcBef>
                <a:spcPts val="600"/>
              </a:spcBef>
              <a:buFont typeface="Arial" panose="020B0604020202020204" pitchFamily="34" charset="0"/>
              <a:buChar char="•"/>
            </a:pPr>
            <a:r>
              <a:rPr lang="vi-VN" sz="2000">
                <a:latin typeface="Times New Roman" panose="02020603050405020304" pitchFamily="18" charset="0"/>
                <a:ea typeface="Calibri" panose="020F0502020204030204" pitchFamily="34" charset="0"/>
              </a:rPr>
              <a:t>Ðảng phải có đủ trí tuệ và bản lĩnh chính trị, đề ra đường lối, chủ trương đúng đắn</a:t>
            </a:r>
            <a:endParaRPr lang="en-GB" sz="2000">
              <a:latin typeface="Times New Roman" panose="02020603050405020304" pitchFamily="18" charset="0"/>
              <a:ea typeface="Calibri" panose="020F0502020204030204" pitchFamily="34" charset="0"/>
            </a:endParaRPr>
          </a:p>
          <a:p>
            <a:pPr marL="342900" indent="-342900" algn="just">
              <a:lnSpc>
                <a:spcPct val="150000"/>
              </a:lnSpc>
              <a:spcBef>
                <a:spcPts val="600"/>
              </a:spcBef>
              <a:buFont typeface="Arial" panose="020B0604020202020204" pitchFamily="34" charset="0"/>
              <a:buChar char="•"/>
            </a:pPr>
            <a:r>
              <a:rPr lang="vi-VN" sz="2000">
                <a:latin typeface="Times New Roman" panose="02020603050405020304" pitchFamily="18" charset="0"/>
                <a:ea typeface="Calibri" panose="020F0502020204030204" pitchFamily="34" charset="0"/>
              </a:rPr>
              <a:t>Là người "đày tớ", Ðảng và từng cán bộ, đảng viên phải phụng sự Tổ quốc, phụng sự nhân dân vô điều kiện</a:t>
            </a:r>
            <a:endParaRPr lang="en-US" sz="2000">
              <a:latin typeface="Times New Roman" panose="02020603050405020304" pitchFamily="18" charset="0"/>
              <a:ea typeface="Calibri" panose="020F0502020204030204" pitchFamily="34" charset="0"/>
            </a:endParaRPr>
          </a:p>
        </p:txBody>
      </p:sp>
      <p:pic>
        <p:nvPicPr>
          <p:cNvPr id="4098" name="Picture 2" descr="Đảng Cộng sản Việt Nam xứng đáng là người lãnh đạo, người đầy tớ trung  thành của nhân dân">
            <a:extLst>
              <a:ext uri="{FF2B5EF4-FFF2-40B4-BE49-F238E27FC236}">
                <a16:creationId xmlns:a16="http://schemas.microsoft.com/office/drawing/2014/main" id="{2BF907F5-7ABC-392D-4EBD-6EE21CF781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994"/>
          <a:stretch/>
        </p:blipFill>
        <p:spPr bwMode="auto">
          <a:xfrm>
            <a:off x="7214507" y="1792670"/>
            <a:ext cx="3975100" cy="2877230"/>
          </a:xfrm>
          <a:prstGeom prst="round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0" name="Picture 4" descr="Tính tất yếu của “Sự lãnh đạo tuyệt đối, trực tiếp về mọi mặt của Đảng đối  với lực lượng vũ trang” - Tạp chí Tuyên giáo">
            <a:extLst>
              <a:ext uri="{FF2B5EF4-FFF2-40B4-BE49-F238E27FC236}">
                <a16:creationId xmlns:a16="http://schemas.microsoft.com/office/drawing/2014/main" id="{BE7EC5FD-E6EF-5AC2-A8DA-239600A53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7785" y="4232564"/>
            <a:ext cx="3019176" cy="2158054"/>
          </a:xfrm>
          <a:prstGeom prst="round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3">
                <a:extLst>
                  <a:ext uri="{FF2B5EF4-FFF2-40B4-BE49-F238E27FC236}">
                    <a16:creationId xmlns:a16="http://schemas.microsoft.com/office/drawing/2014/main" id="{ABB91407-4D62-4212-5A9B-A4E78A0AC918}"/>
                  </a:ext>
                </a:extLst>
              </p:cNvPr>
              <p:cNvGraphicFramePr>
                <a:graphicFrameLocks noChangeAspect="1"/>
              </p:cNvGraphicFramePr>
              <p:nvPr>
                <p:extLst>
                  <p:ext uri="{D42A27DB-BD31-4B8C-83A1-F6EECF244321}">
                    <p14:modId xmlns:p14="http://schemas.microsoft.com/office/powerpoint/2010/main" val="114252477"/>
                  </p:ext>
                </p:extLst>
              </p:nvPr>
            </p:nvGraphicFramePr>
            <p:xfrm>
              <a:off x="1114569" y="212995"/>
              <a:ext cx="1167241" cy="1475249"/>
            </p:xfrm>
            <a:graphic>
              <a:graphicData uri="http://schemas.microsoft.com/office/drawing/2017/model3d">
                <am3d:model3d r:embed="rId4">
                  <am3d:spPr>
                    <a:xfrm>
                      <a:off x="0" y="0"/>
                      <a:ext cx="1167241" cy="1475249"/>
                    </a:xfrm>
                    <a:prstGeom prst="rect">
                      <a:avLst/>
                    </a:prstGeom>
                  </am3d:spPr>
                  <am3d:camera>
                    <am3d:pos x="0" y="0" z="62797456"/>
                    <am3d:up dx="0" dy="36000000" dz="0"/>
                    <am3d:lookAt x="0" y="0" z="0"/>
                    <am3d:perspective fov="2700000"/>
                  </am3d:camera>
                  <am3d:trans>
                    <am3d:meterPerModelUnit n="12332865" d="1000000"/>
                    <am3d:preTrans dx="-13" dy="-17566164" dz="0"/>
                    <am3d:scale>
                      <am3d:sx n="1000000" d="1000000"/>
                      <am3d:sy n="1000000" d="1000000"/>
                      <am3d:sz n="1000000" d="1000000"/>
                    </am3d:scale>
                    <am3d:rot ax="464323" ay="1209766" az="160906"/>
                    <am3d:postTrans dx="0" dy="0" dz="0"/>
                  </am3d:trans>
                  <am3d:raster rName="Office3DRenderer" rVer="16.0.8326">
                    <am3d:blip r:embed="rId5"/>
                  </am3d:raster>
                  <am3d:objViewport viewportSz="17988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3">
                <a:extLst>
                  <a:ext uri="{FF2B5EF4-FFF2-40B4-BE49-F238E27FC236}">
                    <a16:creationId xmlns:a16="http://schemas.microsoft.com/office/drawing/2014/main" id="{ABB91407-4D62-4212-5A9B-A4E78A0AC918}"/>
                  </a:ext>
                </a:extLst>
              </p:cNvPr>
              <p:cNvPicPr>
                <a:picLocks noGrp="1" noRot="1" noChangeAspect="1" noMove="1" noResize="1" noEditPoints="1" noAdjustHandles="1" noChangeArrowheads="1" noChangeShapeType="1" noCrop="1"/>
              </p:cNvPicPr>
              <p:nvPr/>
            </p:nvPicPr>
            <p:blipFill>
              <a:blip r:embed="rId5"/>
              <a:stretch>
                <a:fillRect/>
              </a:stretch>
            </p:blipFill>
            <p:spPr>
              <a:xfrm>
                <a:off x="1114569" y="212995"/>
                <a:ext cx="1167241" cy="1475249"/>
              </a:xfrm>
              <a:prstGeom prst="rect">
                <a:avLst/>
              </a:prstGeom>
            </p:spPr>
          </p:pic>
        </mc:Fallback>
      </mc:AlternateContent>
    </p:spTree>
    <p:extLst>
      <p:ext uri="{BB962C8B-B14F-4D97-AF65-F5344CB8AC3E}">
        <p14:creationId xmlns:p14="http://schemas.microsoft.com/office/powerpoint/2010/main" val="36229378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TotalTime>
  <Words>685</Words>
  <Application>Microsoft Office PowerPoint</Application>
  <PresentationFormat>Widescreen</PresentationFormat>
  <Paragraphs>38</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Thành Nguyễn Văn</dc:creator>
  <cp:lastModifiedBy>Thành Nguyễn Văn</cp:lastModifiedBy>
  <cp:revision>13</cp:revision>
  <dcterms:created xsi:type="dcterms:W3CDTF">2024-02-23T14:22:03Z</dcterms:created>
  <dcterms:modified xsi:type="dcterms:W3CDTF">2024-02-25T08:34:08Z</dcterms:modified>
</cp:coreProperties>
</file>